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3716000" cx="24384000"/>
  <p:notesSz cx="6858000" cy="9144000"/>
  <p:embeddedFontLst>
    <p:embeddedFont>
      <p:font typeface="Inter SemiBold"/>
      <p:regular r:id="rId23"/>
      <p:bold r:id="rId24"/>
      <p:italic r:id="rId25"/>
      <p:boldItalic r:id="rId26"/>
    </p:embeddedFont>
    <p:embeddedFont>
      <p:font typeface="Inter Light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Poppins Medium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680">
          <p15:clr>
            <a:srgbClr val="747775"/>
          </p15:clr>
        </p15:guide>
        <p15:guide id="2" pos="1135">
          <p15:clr>
            <a:srgbClr val="747775"/>
          </p15:clr>
        </p15:guide>
      </p15:sldGuideLst>
    </p:ext>
    <p:ext uri="GoogleSlidesCustomDataVersion2">
      <go:slidesCustomData xmlns:go="http://customooxmlschemas.google.com/" r:id="rId55" roundtripDataSignature="AMtx7mibYyr+gHBKxo2g2gEUScjPUqax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680"/>
        <p:guide pos="113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.fntdata"/><Relationship Id="rId42" Type="http://schemas.openxmlformats.org/officeDocument/2006/relationships/font" Target="fonts/PoppinsMedium-boldItalic.fntdata"/><Relationship Id="rId41" Type="http://schemas.openxmlformats.org/officeDocument/2006/relationships/font" Target="fonts/PoppinsMedium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InterLight-boldItalic.fntdata"/><Relationship Id="rId33" Type="http://schemas.openxmlformats.org/officeDocument/2006/relationships/font" Target="fonts/Inter-italic.fntdata"/><Relationship Id="rId32" Type="http://schemas.openxmlformats.org/officeDocument/2006/relationships/font" Target="fonts/Inter-bold.fntdata"/><Relationship Id="rId35" Type="http://schemas.openxmlformats.org/officeDocument/2006/relationships/font" Target="fonts/Poppins-regular.fntdata"/><Relationship Id="rId34" Type="http://schemas.openxmlformats.org/officeDocument/2006/relationships/font" Target="fonts/Inter-boldItalic.fntdata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PoppinsMedium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26" Type="http://schemas.openxmlformats.org/officeDocument/2006/relationships/font" Target="fonts/InterSemiBold-boldItalic.fntdata"/><Relationship Id="rId25" Type="http://schemas.openxmlformats.org/officeDocument/2006/relationships/font" Target="fonts/InterSemiBold-italic.fntdata"/><Relationship Id="rId28" Type="http://schemas.openxmlformats.org/officeDocument/2006/relationships/font" Target="fonts/InterLight-bold.fntdata"/><Relationship Id="rId27" Type="http://schemas.openxmlformats.org/officeDocument/2006/relationships/font" Target="fonts/InterLight-regular.fntdata"/><Relationship Id="rId29" Type="http://schemas.openxmlformats.org/officeDocument/2006/relationships/font" Target="fonts/InterLight-italic.fntdata"/><Relationship Id="rId51" Type="http://schemas.openxmlformats.org/officeDocument/2006/relationships/font" Target="fonts/RobotoMono-regular.fntdata"/><Relationship Id="rId50" Type="http://schemas.openxmlformats.org/officeDocument/2006/relationships/font" Target="fonts/PoppinsSemiBold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242986cab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g30242986cab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0242986cab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30242986cab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242986cab_0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Google Shape;589;g30242986cab_0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0242986cab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g30242986cab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242986cab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3" name="Google Shape;613;g30242986cab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b70bce80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5b70bce80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b70bce804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5b70bce804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242986cab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3" name="Google Shape;633;g30242986cab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Google Shape;47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242986cab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g30242986cab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242986cab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g30242986cab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242986cab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g30242986cab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cf8bf5ceb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cf8bf5ceb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is to teach student how to </a:t>
            </a:r>
            <a:r>
              <a:rPr lang="en" sz="1600"/>
              <a:t>write headings, bullet points,  code snippets and add picture in thier readme files</a:t>
            </a:r>
            <a:endParaRPr sz="1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242986cab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30242986cab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Logos only 2">
  <p:cSld name="CUSTOM_4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53"/>
          <p:cNvPicPr preferRelativeResize="0"/>
          <p:nvPr/>
        </p:nvPicPr>
        <p:blipFill rotWithShape="1">
          <a:blip r:embed="rId2">
            <a:alphaModFix/>
          </a:blip>
          <a:srcRect b="7861" l="0" r="0" t="7862"/>
          <a:stretch/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656032">
            <a:off x="12877883" y="6791517"/>
            <a:ext cx="1734141" cy="14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43981">
            <a:off x="12878878" y="6784222"/>
            <a:ext cx="1734184" cy="147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Slogan_White.png" id="12" name="Google Shape;12;p53"/>
          <p:cNvPicPr preferRelativeResize="0"/>
          <p:nvPr/>
        </p:nvPicPr>
        <p:blipFill rotWithShape="1">
          <a:blip r:embed="rId4">
            <a:alphaModFix/>
          </a:blip>
          <a:srcRect b="32899" l="79" r="79" t="0"/>
          <a:stretch/>
        </p:blipFill>
        <p:spPr>
          <a:xfrm>
            <a:off x="3880543" y="6193252"/>
            <a:ext cx="8713829" cy="1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53"/>
          <p:cNvPicPr preferRelativeResize="0"/>
          <p:nvPr/>
        </p:nvPicPr>
        <p:blipFill rotWithShape="1">
          <a:blip r:embed="rId5">
            <a:alphaModFix/>
          </a:blip>
          <a:srcRect b="-5937" l="0" r="0" t="-5940"/>
          <a:stretch/>
        </p:blipFill>
        <p:spPr>
          <a:xfrm>
            <a:off x="15066550" y="6280800"/>
            <a:ext cx="5309676" cy="1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5 - Image Right Full">
  <p:cSld name="CUSTOM_8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2"/>
          <p:cNvSpPr txBox="1"/>
          <p:nvPr>
            <p:ph type="title"/>
          </p:nvPr>
        </p:nvSpPr>
        <p:spPr>
          <a:xfrm>
            <a:off x="13333175" y="2704450"/>
            <a:ext cx="9855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72" name="Google Shape;72;p72"/>
          <p:cNvSpPr txBox="1"/>
          <p:nvPr>
            <p:ph idx="1" type="subTitle"/>
          </p:nvPr>
        </p:nvSpPr>
        <p:spPr>
          <a:xfrm>
            <a:off x="133331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p72"/>
          <p:cNvSpPr txBox="1"/>
          <p:nvPr>
            <p:ph idx="2" type="body"/>
          </p:nvPr>
        </p:nvSpPr>
        <p:spPr>
          <a:xfrm>
            <a:off x="13333175" y="8039750"/>
            <a:ext cx="98556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>
                <a:solidFill>
                  <a:srgbClr val="252629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74" name="Google Shape;74;p72"/>
          <p:cNvSpPr txBox="1"/>
          <p:nvPr>
            <p:ph idx="3" type="subTitle"/>
          </p:nvPr>
        </p:nvSpPr>
        <p:spPr>
          <a:xfrm>
            <a:off x="13390000" y="6447300"/>
            <a:ext cx="9159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descr="Bild" id="75" name="Google Shape;7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2"/>
          <p:cNvSpPr/>
          <p:nvPr>
            <p:ph idx="4" type="pic"/>
          </p:nvPr>
        </p:nvSpPr>
        <p:spPr>
          <a:xfrm>
            <a:off x="0" y="53475"/>
            <a:ext cx="12114000" cy="137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7631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-Title | Title | Sub-Tile | Copy | Image">
  <p:cSld name="CUSTOM_9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0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" name="Google Shape;79;p80"/>
          <p:cNvSpPr txBox="1"/>
          <p:nvPr>
            <p:ph type="title"/>
          </p:nvPr>
        </p:nvSpPr>
        <p:spPr>
          <a:xfrm>
            <a:off x="857575" y="2704450"/>
            <a:ext cx="121998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80" name="Google Shape;80;p80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81" name="Google Shape;8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0"/>
          <p:cNvSpPr txBox="1"/>
          <p:nvPr>
            <p:ph idx="2" type="subTitle"/>
          </p:nvPr>
        </p:nvSpPr>
        <p:spPr>
          <a:xfrm>
            <a:off x="875650" y="688642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3" name="Google Shape;83;p80"/>
          <p:cNvSpPr/>
          <p:nvPr>
            <p:ph idx="3" type="pic"/>
          </p:nvPr>
        </p:nvSpPr>
        <p:spPr>
          <a:xfrm>
            <a:off x="14747425" y="2306175"/>
            <a:ext cx="8346900" cy="933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4 - Bullet points right">
  <p:cSld name="CUSTOM_8_1_1_1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85" name="Google Shape;85;p71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1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7" name="Google Shape;87;p71"/>
          <p:cNvSpPr txBox="1"/>
          <p:nvPr>
            <p:ph idx="2" type="body"/>
          </p:nvPr>
        </p:nvSpPr>
        <p:spPr>
          <a:xfrm>
            <a:off x="13066700" y="5786450"/>
            <a:ext cx="10411200" cy="7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>
                <a:solidFill>
                  <a:srgbClr val="252629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pic>
        <p:nvPicPr>
          <p:cNvPr descr="Bild" id="88" name="Google Shape;8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71"/>
          <p:cNvSpPr txBox="1"/>
          <p:nvPr>
            <p:ph type="title"/>
          </p:nvPr>
        </p:nvSpPr>
        <p:spPr>
          <a:xfrm>
            <a:off x="857575" y="2704450"/>
            <a:ext cx="112563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7631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page W&amp;B - Content left">
  <p:cSld name="CUSTOM_10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9"/>
          <p:cNvSpPr/>
          <p:nvPr/>
        </p:nvSpPr>
        <p:spPr>
          <a:xfrm>
            <a:off x="12218171" y="-54082"/>
            <a:ext cx="121887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92" name="Google Shape;92;p79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93" name="Google Shape;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9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5" name="Google Shape;95;p79"/>
          <p:cNvSpPr txBox="1"/>
          <p:nvPr>
            <p:ph type="title"/>
          </p:nvPr>
        </p:nvSpPr>
        <p:spPr>
          <a:xfrm>
            <a:off x="857575" y="2704450"/>
            <a:ext cx="113607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96" name="Google Shape;96;p79"/>
          <p:cNvSpPr txBox="1"/>
          <p:nvPr>
            <p:ph idx="2" type="subTitle"/>
          </p:nvPr>
        </p:nvSpPr>
        <p:spPr>
          <a:xfrm>
            <a:off x="875650" y="6581625"/>
            <a:ext cx="1045260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25262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" name="Google Shape;97;p79"/>
          <p:cNvSpPr txBox="1"/>
          <p:nvPr>
            <p:ph idx="3" type="body"/>
          </p:nvPr>
        </p:nvSpPr>
        <p:spPr>
          <a:xfrm>
            <a:off x="13372575" y="5894025"/>
            <a:ext cx="9857100" cy="5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- Sub-title - Brand color">
  <p:cSld name="CUSTOM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7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100" name="Google Shape;100;p57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101" name="Google Shape;1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7"/>
          <p:cNvSpPr txBox="1"/>
          <p:nvPr>
            <p:ph type="title"/>
          </p:nvPr>
        </p:nvSpPr>
        <p:spPr>
          <a:xfrm>
            <a:off x="844650" y="1784900"/>
            <a:ext cx="105255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Poppins SemiBold"/>
              <a:buNone/>
              <a:defRPr sz="14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03" name="Google Shape;103;p57"/>
          <p:cNvSpPr txBox="1"/>
          <p:nvPr>
            <p:ph idx="1" type="subTitle"/>
          </p:nvPr>
        </p:nvSpPr>
        <p:spPr>
          <a:xfrm>
            <a:off x="1070400" y="8693050"/>
            <a:ext cx="10257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b="1" sz="2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57"/>
          <p:cNvSpPr txBox="1"/>
          <p:nvPr>
            <p:ph idx="2" type="subTitle"/>
          </p:nvPr>
        </p:nvSpPr>
        <p:spPr>
          <a:xfrm>
            <a:off x="17930925" y="2489225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3" type="subTitle"/>
          </p:nvPr>
        </p:nvSpPr>
        <p:spPr>
          <a:xfrm>
            <a:off x="12957050" y="3718958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6" name="Google Shape;106;p57"/>
          <p:cNvSpPr txBox="1"/>
          <p:nvPr>
            <p:ph idx="4" type="subTitle"/>
          </p:nvPr>
        </p:nvSpPr>
        <p:spPr>
          <a:xfrm>
            <a:off x="12960975" y="2489225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7" name="Google Shape;107;p57"/>
          <p:cNvSpPr txBox="1"/>
          <p:nvPr>
            <p:ph idx="5" type="subTitle"/>
          </p:nvPr>
        </p:nvSpPr>
        <p:spPr>
          <a:xfrm>
            <a:off x="17930925" y="5154875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8" name="Google Shape;108;p57"/>
          <p:cNvSpPr txBox="1"/>
          <p:nvPr>
            <p:ph idx="6" type="subTitle"/>
          </p:nvPr>
        </p:nvSpPr>
        <p:spPr>
          <a:xfrm>
            <a:off x="12957050" y="6384608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9" name="Google Shape;109;p57"/>
          <p:cNvSpPr txBox="1"/>
          <p:nvPr>
            <p:ph idx="7" type="subTitle"/>
          </p:nvPr>
        </p:nvSpPr>
        <p:spPr>
          <a:xfrm>
            <a:off x="12960975" y="5154875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57"/>
          <p:cNvSpPr txBox="1"/>
          <p:nvPr>
            <p:ph idx="8" type="subTitle"/>
          </p:nvPr>
        </p:nvSpPr>
        <p:spPr>
          <a:xfrm>
            <a:off x="17934850" y="8002713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1" name="Google Shape;111;p57"/>
          <p:cNvSpPr txBox="1"/>
          <p:nvPr>
            <p:ph idx="9" type="subTitle"/>
          </p:nvPr>
        </p:nvSpPr>
        <p:spPr>
          <a:xfrm>
            <a:off x="12960975" y="9232446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2" name="Google Shape;112;p57"/>
          <p:cNvSpPr txBox="1"/>
          <p:nvPr>
            <p:ph idx="13" type="subTitle"/>
          </p:nvPr>
        </p:nvSpPr>
        <p:spPr>
          <a:xfrm>
            <a:off x="12964900" y="8002713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57"/>
          <p:cNvSpPr txBox="1"/>
          <p:nvPr>
            <p:ph idx="14" type="subTitle"/>
          </p:nvPr>
        </p:nvSpPr>
        <p:spPr>
          <a:xfrm>
            <a:off x="17938775" y="10850550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5" type="subTitle"/>
          </p:nvPr>
        </p:nvSpPr>
        <p:spPr>
          <a:xfrm>
            <a:off x="12964900" y="12080283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5" name="Google Shape;115;p57"/>
          <p:cNvSpPr txBox="1"/>
          <p:nvPr>
            <p:ph idx="16" type="subTitle"/>
          </p:nvPr>
        </p:nvSpPr>
        <p:spPr>
          <a:xfrm>
            <a:off x="12968825" y="10850550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4 - Image Right Full">
  <p:cSld name="CUSTOM_8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117" name="Google Shape;117;p69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9"/>
          <p:cNvSpPr txBox="1"/>
          <p:nvPr>
            <p:ph type="title"/>
          </p:nvPr>
        </p:nvSpPr>
        <p:spPr>
          <a:xfrm>
            <a:off x="857575" y="2704450"/>
            <a:ext cx="112563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19" name="Google Shape;119;p69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0" name="Google Shape;120;p69"/>
          <p:cNvSpPr/>
          <p:nvPr>
            <p:ph idx="2" type="pic"/>
          </p:nvPr>
        </p:nvSpPr>
        <p:spPr>
          <a:xfrm>
            <a:off x="12113975" y="0"/>
            <a:ext cx="122700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69"/>
          <p:cNvSpPr txBox="1"/>
          <p:nvPr>
            <p:ph idx="3" type="body"/>
          </p:nvPr>
        </p:nvSpPr>
        <p:spPr>
          <a:xfrm>
            <a:off x="857575" y="8039750"/>
            <a:ext cx="98556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>
                <a:solidFill>
                  <a:srgbClr val="252629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22" name="Google Shape;122;p69"/>
          <p:cNvSpPr txBox="1"/>
          <p:nvPr>
            <p:ph idx="4" type="subTitle"/>
          </p:nvPr>
        </p:nvSpPr>
        <p:spPr>
          <a:xfrm>
            <a:off x="914400" y="6239350"/>
            <a:ext cx="9159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7631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3 + Text block">
  <p:cSld name="CUSTOM_1_3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6"/>
          <p:cNvSpPr txBox="1"/>
          <p:nvPr>
            <p:ph type="title"/>
          </p:nvPr>
        </p:nvSpPr>
        <p:spPr>
          <a:xfrm>
            <a:off x="834525" y="1743550"/>
            <a:ext cx="133281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125" name="Google Shape;125;p56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126" name="Google Shape;1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6"/>
          <p:cNvSpPr txBox="1"/>
          <p:nvPr>
            <p:ph idx="1" type="body"/>
          </p:nvPr>
        </p:nvSpPr>
        <p:spPr>
          <a:xfrm>
            <a:off x="864025" y="6576450"/>
            <a:ext cx="175716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419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 - Goodbye 1">
  <p:cSld name="CUSTOM_1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9"/>
          <p:cNvSpPr/>
          <p:nvPr/>
        </p:nvSpPr>
        <p:spPr>
          <a:xfrm>
            <a:off x="-46475" y="0"/>
            <a:ext cx="12213300" cy="13716000"/>
          </a:xfrm>
          <a:prstGeom prst="roundRect">
            <a:avLst>
              <a:gd fmla="val 0" name="adj"/>
            </a:avLst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89"/>
          <p:cNvSpPr/>
          <p:nvPr/>
        </p:nvSpPr>
        <p:spPr>
          <a:xfrm>
            <a:off x="12170825" y="6075"/>
            <a:ext cx="12213300" cy="137160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1" name="Google Shape;131;p89"/>
          <p:cNvPicPr preferRelativeResize="0"/>
          <p:nvPr/>
        </p:nvPicPr>
        <p:blipFill rotWithShape="1">
          <a:blip r:embed="rId2">
            <a:alphaModFix/>
          </a:blip>
          <a:srcRect b="35462" l="0" r="0" t="0"/>
          <a:stretch/>
        </p:blipFill>
        <p:spPr>
          <a:xfrm>
            <a:off x="19224899" y="687916"/>
            <a:ext cx="4204949" cy="62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9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861700" y="728507"/>
            <a:ext cx="3147648" cy="6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9"/>
          <p:cNvSpPr/>
          <p:nvPr/>
        </p:nvSpPr>
        <p:spPr>
          <a:xfrm>
            <a:off x="4611000" y="5326050"/>
            <a:ext cx="15162000" cy="30639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89"/>
          <p:cNvSpPr txBox="1"/>
          <p:nvPr>
            <p:ph type="title"/>
          </p:nvPr>
        </p:nvSpPr>
        <p:spPr>
          <a:xfrm>
            <a:off x="3571050" y="5835100"/>
            <a:ext cx="17241900" cy="5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10000">
                <a:solidFill>
                  <a:srgbClr val="3D3D3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splitted image fixed">
  <p:cSld name="TITLE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9"/>
          <p:cNvPicPr preferRelativeResize="0"/>
          <p:nvPr/>
        </p:nvPicPr>
        <p:blipFill rotWithShape="1">
          <a:blip r:embed="rId2">
            <a:alphaModFix/>
          </a:blip>
          <a:srcRect b="16816" l="6428" r="0" t="13068"/>
          <a:stretch/>
        </p:blipFill>
        <p:spPr>
          <a:xfrm>
            <a:off x="12113975" y="0"/>
            <a:ext cx="12270000" cy="13716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137" name="Google Shape;1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825" y="12466950"/>
            <a:ext cx="2713256" cy="6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9"/>
          <p:cNvPicPr preferRelativeResize="0"/>
          <p:nvPr/>
        </p:nvPicPr>
        <p:blipFill rotWithShape="1">
          <a:blip r:embed="rId4">
            <a:alphaModFix/>
          </a:blip>
          <a:srcRect b="1472" l="0" r="0" t="1474"/>
          <a:stretch/>
        </p:blipFill>
        <p:spPr>
          <a:xfrm>
            <a:off x="4397336" y="12493233"/>
            <a:ext cx="2556364" cy="506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9"/>
          <p:cNvSpPr txBox="1"/>
          <p:nvPr>
            <p:ph type="title"/>
          </p:nvPr>
        </p:nvSpPr>
        <p:spPr>
          <a:xfrm>
            <a:off x="988025" y="1619575"/>
            <a:ext cx="10677000" cy="9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800"/>
              <a:buFont typeface="Poppins SemiBold"/>
              <a:buNone/>
              <a:defRPr sz="13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start - dark background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0825" y="12595525"/>
            <a:ext cx="3041718" cy="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1"/>
          <p:cNvPicPr preferRelativeResize="0"/>
          <p:nvPr/>
        </p:nvPicPr>
        <p:blipFill rotWithShape="1">
          <a:blip r:embed="rId3">
            <a:alphaModFix/>
          </a:blip>
          <a:srcRect b="-5937" l="0" r="0" t="-5940"/>
          <a:stretch/>
        </p:blipFill>
        <p:spPr>
          <a:xfrm>
            <a:off x="4784300" y="12595525"/>
            <a:ext cx="2818033" cy="61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1"/>
          <p:cNvSpPr txBox="1"/>
          <p:nvPr>
            <p:ph type="title"/>
          </p:nvPr>
        </p:nvSpPr>
        <p:spPr>
          <a:xfrm>
            <a:off x="1013850" y="1596825"/>
            <a:ext cx="19850700" cy="7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Poppins SemiBold"/>
              <a:buNone/>
              <a:defRPr sz="16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4" name="Google Shape;144;p51"/>
          <p:cNvSpPr txBox="1"/>
          <p:nvPr>
            <p:ph idx="1" type="subTitle"/>
          </p:nvPr>
        </p:nvSpPr>
        <p:spPr>
          <a:xfrm>
            <a:off x="1323825" y="8468525"/>
            <a:ext cx="7940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52629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5" name="Google Shape;145;p51"/>
          <p:cNvSpPr txBox="1"/>
          <p:nvPr>
            <p:ph idx="2" type="subTitle"/>
          </p:nvPr>
        </p:nvSpPr>
        <p:spPr>
          <a:xfrm>
            <a:off x="15237450" y="12458475"/>
            <a:ext cx="794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300"/>
              <a:buFont typeface="Inter"/>
              <a:buNone/>
              <a:defRPr sz="3000">
                <a:solidFill>
                  <a:schemeClr val="accent4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splitted color 1">
  <p:cSld name="TITLE_1_1_1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/>
          <p:nvPr/>
        </p:nvSpPr>
        <p:spPr>
          <a:xfrm>
            <a:off x="0" y="0"/>
            <a:ext cx="12213300" cy="13716000"/>
          </a:xfrm>
          <a:prstGeom prst="roundRect">
            <a:avLst>
              <a:gd fmla="val 0" name="adj"/>
            </a:avLst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170825" y="6075"/>
            <a:ext cx="12213300" cy="13716000"/>
          </a:xfrm>
          <a:prstGeom prst="roundRect">
            <a:avLst>
              <a:gd fmla="val 0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50"/>
          <p:cNvPicPr preferRelativeResize="0"/>
          <p:nvPr/>
        </p:nvPicPr>
        <p:blipFill rotWithShape="1">
          <a:blip r:embed="rId2">
            <a:alphaModFix/>
          </a:blip>
          <a:srcRect b="35462" l="0" r="0" t="0"/>
          <a:stretch/>
        </p:blipFill>
        <p:spPr>
          <a:xfrm>
            <a:off x="19224899" y="687916"/>
            <a:ext cx="4204949" cy="62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0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861700" y="728507"/>
            <a:ext cx="3147648" cy="6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0"/>
          <p:cNvSpPr/>
          <p:nvPr/>
        </p:nvSpPr>
        <p:spPr>
          <a:xfrm>
            <a:off x="5991000" y="5141325"/>
            <a:ext cx="12402000" cy="3445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" name="Google Shape;20;p50"/>
          <p:cNvSpPr txBox="1"/>
          <p:nvPr>
            <p:ph type="title"/>
          </p:nvPr>
        </p:nvSpPr>
        <p:spPr>
          <a:xfrm>
            <a:off x="5172550" y="5683350"/>
            <a:ext cx="13909800" cy="4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Poppins SemiBold"/>
              <a:buNone/>
              <a:defRPr sz="10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Logos only 1">
  <p:cSld name="CUSTOM_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2"/>
          <p:cNvPicPr preferRelativeResize="0"/>
          <p:nvPr/>
        </p:nvPicPr>
        <p:blipFill rotWithShape="1">
          <a:blip r:embed="rId2">
            <a:alphaModFix/>
          </a:blip>
          <a:srcRect b="1079" l="0" r="45205" t="44126"/>
          <a:stretch/>
        </p:blipFill>
        <p:spPr>
          <a:xfrm>
            <a:off x="0" y="1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Slogan_White.png" id="148" name="Google Shape;148;p52"/>
          <p:cNvPicPr preferRelativeResize="0"/>
          <p:nvPr/>
        </p:nvPicPr>
        <p:blipFill rotWithShape="1">
          <a:blip r:embed="rId3">
            <a:alphaModFix/>
          </a:blip>
          <a:srcRect b="32899" l="79" r="79" t="0"/>
          <a:stretch/>
        </p:blipFill>
        <p:spPr>
          <a:xfrm>
            <a:off x="3880543" y="6193252"/>
            <a:ext cx="8713829" cy="1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656032">
            <a:off x="12877883" y="6791517"/>
            <a:ext cx="1734141" cy="14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43981">
            <a:off x="12878878" y="6784222"/>
            <a:ext cx="1734184" cy="14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2"/>
          <p:cNvPicPr preferRelativeResize="0"/>
          <p:nvPr/>
        </p:nvPicPr>
        <p:blipFill rotWithShape="1">
          <a:blip r:embed="rId5">
            <a:alphaModFix/>
          </a:blip>
          <a:srcRect b="-5937" l="0" r="0" t="-5940"/>
          <a:stretch/>
        </p:blipFill>
        <p:spPr>
          <a:xfrm>
            <a:off x="15066550" y="6280800"/>
            <a:ext cx="5309676" cy="1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1 + Free space to build">
  <p:cSld name="CUSTOM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4"/>
          <p:cNvSpPr txBox="1"/>
          <p:nvPr>
            <p:ph type="title"/>
          </p:nvPr>
        </p:nvSpPr>
        <p:spPr>
          <a:xfrm>
            <a:off x="834525" y="1743550"/>
            <a:ext cx="111201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7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154" name="Google Shape;154;p54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155" name="Google Shape;1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2 + Free space to build">
  <p:cSld name="CUSTOM_1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5"/>
          <p:cNvSpPr txBox="1"/>
          <p:nvPr>
            <p:ph type="title"/>
          </p:nvPr>
        </p:nvSpPr>
        <p:spPr>
          <a:xfrm>
            <a:off x="834525" y="1743550"/>
            <a:ext cx="12399600" cy="9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100"/>
              <a:buFont typeface="Inter Light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158" name="Google Shape;158;p55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159" name="Google Shape;15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- Display 1 - Default Color">
  <p:cSld name="CUSTOM_5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9"/>
          <p:cNvSpPr txBox="1"/>
          <p:nvPr>
            <p:ph type="title"/>
          </p:nvPr>
        </p:nvSpPr>
        <p:spPr>
          <a:xfrm>
            <a:off x="707400" y="4986950"/>
            <a:ext cx="22207200" cy="74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Poly"/>
              <a:buNone/>
              <a:defRPr sz="18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arrow-foam-horizontal.png" id="162" name="Google Shape;16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365149" y="9733809"/>
            <a:ext cx="2478025" cy="2287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163" name="Google Shape;1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164" name="Google Shape;164;p59"/>
          <p:cNvPicPr preferRelativeResize="0"/>
          <p:nvPr/>
        </p:nvPicPr>
        <p:blipFill rotWithShape="1">
          <a:blip r:embed="rId4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- Display 2 - Color 2">
  <p:cSld name="CUSTOM_5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0"/>
          <p:cNvSpPr/>
          <p:nvPr/>
        </p:nvSpPr>
        <p:spPr>
          <a:xfrm>
            <a:off x="0" y="1999050"/>
            <a:ext cx="24384000" cy="11717400"/>
          </a:xfrm>
          <a:prstGeom prst="round1Rect">
            <a:avLst>
              <a:gd fmla="val 16667" name="adj"/>
            </a:avLst>
          </a:prstGeom>
          <a:solidFill>
            <a:srgbClr val="383838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DEE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167" name="Google Shape;16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168" name="Google Shape;168;p60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0"/>
          <p:cNvSpPr txBox="1"/>
          <p:nvPr>
            <p:ph type="title"/>
          </p:nvPr>
        </p:nvSpPr>
        <p:spPr>
          <a:xfrm>
            <a:off x="707400" y="4986950"/>
            <a:ext cx="22207200" cy="74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Poly"/>
              <a:buNone/>
              <a:defRPr sz="18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arrow-foam-horizontal.png" id="170" name="Google Shape;170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5149" y="9733809"/>
            <a:ext cx="2478025" cy="228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- Display 2 - Color 3">
  <p:cSld name="CUSTOM_5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1"/>
          <p:cNvSpPr/>
          <p:nvPr/>
        </p:nvSpPr>
        <p:spPr>
          <a:xfrm>
            <a:off x="0" y="1999050"/>
            <a:ext cx="24384000" cy="11717400"/>
          </a:xfrm>
          <a:prstGeom prst="round1Rect">
            <a:avLst>
              <a:gd fmla="val 16667" name="adj"/>
            </a:avLst>
          </a:prstGeom>
          <a:solidFill>
            <a:srgbClr val="3F00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173" name="Google Shape;17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174" name="Google Shape;174;p61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61"/>
          <p:cNvSpPr txBox="1"/>
          <p:nvPr>
            <p:ph type="title"/>
          </p:nvPr>
        </p:nvSpPr>
        <p:spPr>
          <a:xfrm>
            <a:off x="707400" y="4986950"/>
            <a:ext cx="22207200" cy="74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Poly"/>
              <a:buNone/>
              <a:defRPr sz="18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arrow-foam-horizontal.png" id="176" name="Google Shape;17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5149" y="9733809"/>
            <a:ext cx="2478025" cy="228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- Display 2 - Color 4">
  <p:cSld name="CUSTOM_5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2"/>
          <p:cNvSpPr/>
          <p:nvPr/>
        </p:nvSpPr>
        <p:spPr>
          <a:xfrm>
            <a:off x="0" y="1999050"/>
            <a:ext cx="24384000" cy="11717400"/>
          </a:xfrm>
          <a:prstGeom prst="round1Rect">
            <a:avLst>
              <a:gd fmla="val 16667" name="adj"/>
            </a:avLst>
          </a:prstGeom>
          <a:solidFill>
            <a:srgbClr val="FF4A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179" name="Google Shape;17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180" name="Google Shape;180;p62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2"/>
          <p:cNvSpPr txBox="1"/>
          <p:nvPr>
            <p:ph type="title"/>
          </p:nvPr>
        </p:nvSpPr>
        <p:spPr>
          <a:xfrm>
            <a:off x="707400" y="4986950"/>
            <a:ext cx="22207200" cy="74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Poly"/>
              <a:buNone/>
              <a:defRPr sz="18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arrow-foam-horizontal.png" id="182" name="Google Shape;18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65149" y="9733809"/>
            <a:ext cx="2478025" cy="2287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rvey push">
  <p:cSld name="CUSTOM_7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4"/>
          <p:cNvSpPr/>
          <p:nvPr/>
        </p:nvSpPr>
        <p:spPr>
          <a:xfrm>
            <a:off x="12218171" y="-54082"/>
            <a:ext cx="121887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185" name="Google Shape;185;p64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186" name="Google Shape;18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4"/>
          <p:cNvSpPr txBox="1"/>
          <p:nvPr>
            <p:ph type="title"/>
          </p:nvPr>
        </p:nvSpPr>
        <p:spPr>
          <a:xfrm>
            <a:off x="12874400" y="2273275"/>
            <a:ext cx="11023500" cy="4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Poly"/>
              <a:buNone/>
              <a:defRPr sz="102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8" name="Google Shape;188;p64"/>
          <p:cNvSpPr/>
          <p:nvPr>
            <p:ph idx="2" type="pic"/>
          </p:nvPr>
        </p:nvSpPr>
        <p:spPr>
          <a:xfrm>
            <a:off x="7948475" y="1784775"/>
            <a:ext cx="3282300" cy="32007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64"/>
          <p:cNvSpPr txBox="1"/>
          <p:nvPr>
            <p:ph idx="1" type="subTitle"/>
          </p:nvPr>
        </p:nvSpPr>
        <p:spPr>
          <a:xfrm>
            <a:off x="897850" y="1784775"/>
            <a:ext cx="9627900" cy="6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0" name="Google Shape;190;p64"/>
          <p:cNvSpPr txBox="1"/>
          <p:nvPr>
            <p:ph idx="3" type="subTitle"/>
          </p:nvPr>
        </p:nvSpPr>
        <p:spPr>
          <a:xfrm>
            <a:off x="12955125" y="7718825"/>
            <a:ext cx="10257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None/>
              <a:defRPr b="1" sz="3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  <p15:guide id="3" pos="828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1">
  <p:cSld name="CUSTOM_8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5"/>
          <p:cNvSpPr/>
          <p:nvPr/>
        </p:nvSpPr>
        <p:spPr>
          <a:xfrm>
            <a:off x="-154100" y="0"/>
            <a:ext cx="12268200" cy="13716000"/>
          </a:xfrm>
          <a:prstGeom prst="rect">
            <a:avLst/>
          </a:prstGeom>
          <a:solidFill>
            <a:srgbClr val="E4E8F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E4E8F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ild" id="193" name="Google Shape;19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194" name="Google Shape;194;p65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5"/>
          <p:cNvSpPr txBox="1"/>
          <p:nvPr>
            <p:ph type="title"/>
          </p:nvPr>
        </p:nvSpPr>
        <p:spPr>
          <a:xfrm>
            <a:off x="802325" y="3244125"/>
            <a:ext cx="9717300" cy="10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Font typeface="Poppins SemiBold"/>
              <a:buNone/>
              <a:defRPr sz="9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96" name="Google Shape;196;p65"/>
          <p:cNvSpPr txBox="1"/>
          <p:nvPr>
            <p:ph idx="1" type="subTitle"/>
          </p:nvPr>
        </p:nvSpPr>
        <p:spPr>
          <a:xfrm>
            <a:off x="12857200" y="3474498"/>
            <a:ext cx="99324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7" name="Google Shape;197;p65"/>
          <p:cNvSpPr/>
          <p:nvPr/>
        </p:nvSpPr>
        <p:spPr>
          <a:xfrm>
            <a:off x="13176075" y="2233775"/>
            <a:ext cx="4516200" cy="990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65"/>
          <p:cNvSpPr txBox="1"/>
          <p:nvPr>
            <p:ph idx="2" type="subTitle"/>
          </p:nvPr>
        </p:nvSpPr>
        <p:spPr>
          <a:xfrm>
            <a:off x="13104975" y="2005175"/>
            <a:ext cx="45873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9" name="Google Shape;199;p65"/>
          <p:cNvSpPr txBox="1"/>
          <p:nvPr>
            <p:ph idx="3" type="subTitle"/>
          </p:nvPr>
        </p:nvSpPr>
        <p:spPr>
          <a:xfrm>
            <a:off x="878750" y="2190875"/>
            <a:ext cx="111372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0" name="Google Shape;200;p65"/>
          <p:cNvSpPr txBox="1"/>
          <p:nvPr>
            <p:ph idx="4" type="subTitle"/>
          </p:nvPr>
        </p:nvSpPr>
        <p:spPr>
          <a:xfrm>
            <a:off x="12857200" y="4490375"/>
            <a:ext cx="108306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rgbClr val="22222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1" name="Google Shape;201;p65"/>
          <p:cNvSpPr txBox="1"/>
          <p:nvPr>
            <p:ph idx="5" type="subTitle"/>
          </p:nvPr>
        </p:nvSpPr>
        <p:spPr>
          <a:xfrm>
            <a:off x="12857200" y="8937973"/>
            <a:ext cx="99324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2" name="Google Shape;202;p65"/>
          <p:cNvSpPr/>
          <p:nvPr/>
        </p:nvSpPr>
        <p:spPr>
          <a:xfrm>
            <a:off x="13176075" y="7697250"/>
            <a:ext cx="4516200" cy="990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65"/>
          <p:cNvSpPr txBox="1"/>
          <p:nvPr>
            <p:ph idx="6" type="subTitle"/>
          </p:nvPr>
        </p:nvSpPr>
        <p:spPr>
          <a:xfrm>
            <a:off x="13104975" y="7468650"/>
            <a:ext cx="45873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04" name="Google Shape;204;p65"/>
          <p:cNvSpPr txBox="1"/>
          <p:nvPr>
            <p:ph idx="7" type="subTitle"/>
          </p:nvPr>
        </p:nvSpPr>
        <p:spPr>
          <a:xfrm>
            <a:off x="12857200" y="9953850"/>
            <a:ext cx="108306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8280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2 - Spot Secondary color">
  <p:cSld name="CUSTOM_8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" id="206" name="Google Shape;20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207" name="Google Shape;207;p66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6"/>
          <p:cNvSpPr/>
          <p:nvPr/>
        </p:nvSpPr>
        <p:spPr>
          <a:xfrm>
            <a:off x="1143000" y="4895850"/>
            <a:ext cx="21945600" cy="7962900"/>
          </a:xfrm>
          <a:prstGeom prst="roundRect">
            <a:avLst>
              <a:gd fmla="val 73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6"/>
          <p:cNvSpPr/>
          <p:nvPr/>
        </p:nvSpPr>
        <p:spPr>
          <a:xfrm>
            <a:off x="19640550" y="2647857"/>
            <a:ext cx="3447900" cy="344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66"/>
          <p:cNvSpPr txBox="1"/>
          <p:nvPr>
            <p:ph type="title"/>
          </p:nvPr>
        </p:nvSpPr>
        <p:spPr>
          <a:xfrm>
            <a:off x="857575" y="2780650"/>
            <a:ext cx="143424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Poppins SemiBold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11" name="Google Shape;211;p66"/>
          <p:cNvSpPr txBox="1"/>
          <p:nvPr>
            <p:ph idx="1" type="subTitle"/>
          </p:nvPr>
        </p:nvSpPr>
        <p:spPr>
          <a:xfrm>
            <a:off x="19663475" y="3732525"/>
            <a:ext cx="34290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2" name="Google Shape;212;p66"/>
          <p:cNvSpPr txBox="1"/>
          <p:nvPr>
            <p:ph idx="2" type="subTitle"/>
          </p:nvPr>
        </p:nvSpPr>
        <p:spPr>
          <a:xfrm>
            <a:off x="901475" y="2106525"/>
            <a:ext cx="10782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8280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3 - Numbered">
  <p:cSld name="CUSTOM_2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23" name="Google Shape;23;p58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24" name="Google Shape;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8"/>
          <p:cNvSpPr txBox="1"/>
          <p:nvPr>
            <p:ph type="title"/>
          </p:nvPr>
        </p:nvSpPr>
        <p:spPr>
          <a:xfrm>
            <a:off x="844650" y="1784900"/>
            <a:ext cx="105255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 sz="140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8"/>
          <p:cNvSpPr txBox="1"/>
          <p:nvPr>
            <p:ph idx="1" type="subTitle"/>
          </p:nvPr>
        </p:nvSpPr>
        <p:spPr>
          <a:xfrm>
            <a:off x="13570575" y="2177750"/>
            <a:ext cx="108615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58"/>
          <p:cNvSpPr txBox="1"/>
          <p:nvPr>
            <p:ph idx="2" type="body"/>
          </p:nvPr>
        </p:nvSpPr>
        <p:spPr>
          <a:xfrm>
            <a:off x="13570575" y="3020750"/>
            <a:ext cx="10402200" cy="1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3746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28" name="Google Shape;28;p58"/>
          <p:cNvSpPr txBox="1"/>
          <p:nvPr>
            <p:ph idx="3" type="subTitle"/>
          </p:nvPr>
        </p:nvSpPr>
        <p:spPr>
          <a:xfrm>
            <a:off x="13570575" y="4663050"/>
            <a:ext cx="108615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p58"/>
          <p:cNvSpPr txBox="1"/>
          <p:nvPr>
            <p:ph idx="4" type="body"/>
          </p:nvPr>
        </p:nvSpPr>
        <p:spPr>
          <a:xfrm>
            <a:off x="13570575" y="5506050"/>
            <a:ext cx="104022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3746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0" name="Google Shape;30;p58"/>
          <p:cNvSpPr txBox="1"/>
          <p:nvPr>
            <p:ph idx="5" type="subTitle"/>
          </p:nvPr>
        </p:nvSpPr>
        <p:spPr>
          <a:xfrm>
            <a:off x="13570575" y="7168100"/>
            <a:ext cx="108615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6" type="body"/>
          </p:nvPr>
        </p:nvSpPr>
        <p:spPr>
          <a:xfrm>
            <a:off x="13570575" y="8011100"/>
            <a:ext cx="104022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3746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32" name="Google Shape;32;p58"/>
          <p:cNvSpPr txBox="1"/>
          <p:nvPr>
            <p:ph idx="7" type="subTitle"/>
          </p:nvPr>
        </p:nvSpPr>
        <p:spPr>
          <a:xfrm>
            <a:off x="13570575" y="9615200"/>
            <a:ext cx="108615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" name="Google Shape;33;p58"/>
          <p:cNvSpPr txBox="1"/>
          <p:nvPr>
            <p:ph idx="8" type="body"/>
          </p:nvPr>
        </p:nvSpPr>
        <p:spPr>
          <a:xfrm>
            <a:off x="13570575" y="10458200"/>
            <a:ext cx="10402200" cy="18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37465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2 - Spot Brand color ">
  <p:cSld name="CUSTOM_8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ld" id="214" name="Google Shape;214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215" name="Google Shape;215;p67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7"/>
          <p:cNvSpPr/>
          <p:nvPr/>
        </p:nvSpPr>
        <p:spPr>
          <a:xfrm>
            <a:off x="1143000" y="4895850"/>
            <a:ext cx="21945600" cy="7962900"/>
          </a:xfrm>
          <a:prstGeom prst="roundRect">
            <a:avLst>
              <a:gd fmla="val 73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7"/>
          <p:cNvSpPr/>
          <p:nvPr/>
        </p:nvSpPr>
        <p:spPr>
          <a:xfrm>
            <a:off x="19640550" y="2647857"/>
            <a:ext cx="3447900" cy="344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67"/>
          <p:cNvSpPr txBox="1"/>
          <p:nvPr>
            <p:ph idx="1" type="subTitle"/>
          </p:nvPr>
        </p:nvSpPr>
        <p:spPr>
          <a:xfrm>
            <a:off x="19663475" y="3732525"/>
            <a:ext cx="34290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9" name="Google Shape;219;p67"/>
          <p:cNvSpPr txBox="1"/>
          <p:nvPr>
            <p:ph type="title"/>
          </p:nvPr>
        </p:nvSpPr>
        <p:spPr>
          <a:xfrm>
            <a:off x="857575" y="2780650"/>
            <a:ext cx="143424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Poppins SemiBold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0" name="Google Shape;220;p67"/>
          <p:cNvSpPr txBox="1"/>
          <p:nvPr>
            <p:ph idx="2" type="subTitle"/>
          </p:nvPr>
        </p:nvSpPr>
        <p:spPr>
          <a:xfrm>
            <a:off x="901475" y="2106525"/>
            <a:ext cx="10782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8280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3 - Chart">
  <p:cSld name="CUSTOM_8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8"/>
          <p:cNvSpPr/>
          <p:nvPr/>
        </p:nvSpPr>
        <p:spPr>
          <a:xfrm>
            <a:off x="1143000" y="4895850"/>
            <a:ext cx="19059900" cy="7962900"/>
          </a:xfrm>
          <a:prstGeom prst="roundRect">
            <a:avLst>
              <a:gd fmla="val 738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ld" id="223" name="Google Shape;22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224" name="Google Shape;224;p68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8"/>
          <p:cNvSpPr txBox="1"/>
          <p:nvPr>
            <p:ph type="title"/>
          </p:nvPr>
        </p:nvSpPr>
        <p:spPr>
          <a:xfrm>
            <a:off x="857575" y="2780650"/>
            <a:ext cx="143424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Poppins SemiBold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6" name="Google Shape;226;p68"/>
          <p:cNvSpPr txBox="1"/>
          <p:nvPr>
            <p:ph idx="1" type="subTitle"/>
          </p:nvPr>
        </p:nvSpPr>
        <p:spPr>
          <a:xfrm>
            <a:off x="901475" y="2106525"/>
            <a:ext cx="107826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8280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a dark - Ediable path Primary Color">
  <p:cSld name="CUSTOM_9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" name="Google Shape;228;p73"/>
          <p:cNvCxnSpPr/>
          <p:nvPr/>
        </p:nvCxnSpPr>
        <p:spPr>
          <a:xfrm flipH="1" rot="10800000">
            <a:off x="4087675" y="8207550"/>
            <a:ext cx="2908200" cy="118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piced_Logo_Dark 1.png" id="229" name="Google Shape;22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230" name="Google Shape;230;p73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3"/>
          <p:cNvSpPr txBox="1"/>
          <p:nvPr>
            <p:ph type="title"/>
          </p:nvPr>
        </p:nvSpPr>
        <p:spPr>
          <a:xfrm>
            <a:off x="857575" y="2704450"/>
            <a:ext cx="121998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75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2" name="Google Shape;232;p73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Inter Light"/>
              <a:buNone/>
              <a:defRPr sz="2500">
                <a:solidFill>
                  <a:schemeClr val="accent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233" name="Google Shape;233;p73"/>
          <p:cNvCxnSpPr/>
          <p:nvPr/>
        </p:nvCxnSpPr>
        <p:spPr>
          <a:xfrm flipH="1" rot="10800000">
            <a:off x="10790700" y="7134700"/>
            <a:ext cx="2180100" cy="1079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73"/>
          <p:cNvCxnSpPr/>
          <p:nvPr/>
        </p:nvCxnSpPr>
        <p:spPr>
          <a:xfrm flipH="1" rot="10800000">
            <a:off x="16174100" y="5418463"/>
            <a:ext cx="2891400" cy="173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73"/>
          <p:cNvCxnSpPr/>
          <p:nvPr/>
        </p:nvCxnSpPr>
        <p:spPr>
          <a:xfrm>
            <a:off x="16174100" y="7152463"/>
            <a:ext cx="2901600" cy="1610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73"/>
          <p:cNvSpPr/>
          <p:nvPr/>
        </p:nvSpPr>
        <p:spPr>
          <a:xfrm>
            <a:off x="18836900" y="821690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73"/>
          <p:cNvSpPr/>
          <p:nvPr/>
        </p:nvSpPr>
        <p:spPr>
          <a:xfrm>
            <a:off x="18836900" y="4846350"/>
            <a:ext cx="42621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73"/>
          <p:cNvSpPr txBox="1"/>
          <p:nvPr>
            <p:ph idx="2" type="subTitle"/>
          </p:nvPr>
        </p:nvSpPr>
        <p:spPr>
          <a:xfrm>
            <a:off x="18731500" y="4923000"/>
            <a:ext cx="4366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9" name="Google Shape;239;p73"/>
          <p:cNvSpPr txBox="1"/>
          <p:nvPr>
            <p:ph idx="3" type="subTitle"/>
          </p:nvPr>
        </p:nvSpPr>
        <p:spPr>
          <a:xfrm>
            <a:off x="18759425" y="5852275"/>
            <a:ext cx="43662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800"/>
              <a:buFont typeface="Inter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0" name="Google Shape;240;p73"/>
          <p:cNvSpPr txBox="1"/>
          <p:nvPr>
            <p:ph idx="4" type="subTitle"/>
          </p:nvPr>
        </p:nvSpPr>
        <p:spPr>
          <a:xfrm>
            <a:off x="18731500" y="827580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1" name="Google Shape;241;p73"/>
          <p:cNvSpPr txBox="1"/>
          <p:nvPr>
            <p:ph idx="5" type="subTitle"/>
          </p:nvPr>
        </p:nvSpPr>
        <p:spPr>
          <a:xfrm>
            <a:off x="18835625" y="9878082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2" name="Google Shape;242;p73"/>
          <p:cNvSpPr/>
          <p:nvPr/>
        </p:nvSpPr>
        <p:spPr>
          <a:xfrm>
            <a:off x="12740900" y="661670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73"/>
          <p:cNvSpPr txBox="1"/>
          <p:nvPr>
            <p:ph idx="6" type="subTitle"/>
          </p:nvPr>
        </p:nvSpPr>
        <p:spPr>
          <a:xfrm>
            <a:off x="12635500" y="667560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4" name="Google Shape;244;p73"/>
          <p:cNvSpPr txBox="1"/>
          <p:nvPr>
            <p:ph idx="7" type="subTitle"/>
          </p:nvPr>
        </p:nvSpPr>
        <p:spPr>
          <a:xfrm>
            <a:off x="12739625" y="7681075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5" name="Google Shape;245;p73"/>
          <p:cNvSpPr/>
          <p:nvPr/>
        </p:nvSpPr>
        <p:spPr>
          <a:xfrm>
            <a:off x="6585475" y="7707075"/>
            <a:ext cx="42621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73"/>
          <p:cNvSpPr txBox="1"/>
          <p:nvPr>
            <p:ph idx="8" type="subTitle"/>
          </p:nvPr>
        </p:nvSpPr>
        <p:spPr>
          <a:xfrm>
            <a:off x="6480075" y="7783725"/>
            <a:ext cx="4366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47" name="Google Shape;247;p73"/>
          <p:cNvSpPr txBox="1"/>
          <p:nvPr>
            <p:ph idx="9" type="subTitle"/>
          </p:nvPr>
        </p:nvSpPr>
        <p:spPr>
          <a:xfrm>
            <a:off x="6480075" y="8793075"/>
            <a:ext cx="43662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8" name="Google Shape;248;p73"/>
          <p:cNvSpPr/>
          <p:nvPr/>
        </p:nvSpPr>
        <p:spPr>
          <a:xfrm>
            <a:off x="1138825" y="884975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73"/>
          <p:cNvSpPr txBox="1"/>
          <p:nvPr>
            <p:ph idx="13" type="subTitle"/>
          </p:nvPr>
        </p:nvSpPr>
        <p:spPr>
          <a:xfrm>
            <a:off x="1033425" y="890865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0" name="Google Shape;250;p73"/>
          <p:cNvSpPr txBox="1"/>
          <p:nvPr>
            <p:ph idx="14" type="subTitle"/>
          </p:nvPr>
        </p:nvSpPr>
        <p:spPr>
          <a:xfrm>
            <a:off x="1137550" y="9908758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a dark - Ediable path Secondary Color">
  <p:cSld name="CUSTOM_9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74"/>
          <p:cNvCxnSpPr/>
          <p:nvPr/>
        </p:nvCxnSpPr>
        <p:spPr>
          <a:xfrm flipH="1" rot="10800000">
            <a:off x="4087675" y="8207550"/>
            <a:ext cx="2908200" cy="118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Spiced_Logo_Dark 1.png" id="253" name="Google Shape;25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254" name="Google Shape;254;p74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4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Inter Light"/>
              <a:buNone/>
              <a:defRPr sz="2500">
                <a:solidFill>
                  <a:schemeClr val="accent4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cxnSp>
        <p:nvCxnSpPr>
          <p:cNvPr id="256" name="Google Shape;256;p74"/>
          <p:cNvCxnSpPr/>
          <p:nvPr/>
        </p:nvCxnSpPr>
        <p:spPr>
          <a:xfrm flipH="1" rot="10800000">
            <a:off x="10790700" y="7134700"/>
            <a:ext cx="2180100" cy="1079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74"/>
          <p:cNvCxnSpPr/>
          <p:nvPr/>
        </p:nvCxnSpPr>
        <p:spPr>
          <a:xfrm flipH="1" rot="10800000">
            <a:off x="16174100" y="5418463"/>
            <a:ext cx="2891400" cy="173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74"/>
          <p:cNvCxnSpPr/>
          <p:nvPr/>
        </p:nvCxnSpPr>
        <p:spPr>
          <a:xfrm>
            <a:off x="16174100" y="7152463"/>
            <a:ext cx="2901600" cy="1610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74"/>
          <p:cNvSpPr/>
          <p:nvPr/>
        </p:nvSpPr>
        <p:spPr>
          <a:xfrm>
            <a:off x="18836900" y="821690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74"/>
          <p:cNvSpPr/>
          <p:nvPr/>
        </p:nvSpPr>
        <p:spPr>
          <a:xfrm>
            <a:off x="18836900" y="4846350"/>
            <a:ext cx="42621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74"/>
          <p:cNvSpPr txBox="1"/>
          <p:nvPr>
            <p:ph idx="2" type="subTitle"/>
          </p:nvPr>
        </p:nvSpPr>
        <p:spPr>
          <a:xfrm>
            <a:off x="18731500" y="4923000"/>
            <a:ext cx="4366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2" name="Google Shape;262;p74"/>
          <p:cNvSpPr txBox="1"/>
          <p:nvPr>
            <p:ph idx="3" type="subTitle"/>
          </p:nvPr>
        </p:nvSpPr>
        <p:spPr>
          <a:xfrm>
            <a:off x="18759425" y="5852275"/>
            <a:ext cx="43662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3" name="Google Shape;263;p74"/>
          <p:cNvSpPr txBox="1"/>
          <p:nvPr>
            <p:ph idx="4" type="subTitle"/>
          </p:nvPr>
        </p:nvSpPr>
        <p:spPr>
          <a:xfrm>
            <a:off x="18731500" y="827580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4" name="Google Shape;264;p74"/>
          <p:cNvSpPr txBox="1"/>
          <p:nvPr>
            <p:ph idx="5" type="subTitle"/>
          </p:nvPr>
        </p:nvSpPr>
        <p:spPr>
          <a:xfrm>
            <a:off x="18835625" y="9878082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5" name="Google Shape;265;p74"/>
          <p:cNvSpPr/>
          <p:nvPr/>
        </p:nvSpPr>
        <p:spPr>
          <a:xfrm>
            <a:off x="12740900" y="661670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74"/>
          <p:cNvSpPr txBox="1"/>
          <p:nvPr>
            <p:ph idx="6" type="subTitle"/>
          </p:nvPr>
        </p:nvSpPr>
        <p:spPr>
          <a:xfrm>
            <a:off x="12635500" y="667560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7" name="Google Shape;267;p74"/>
          <p:cNvSpPr txBox="1"/>
          <p:nvPr>
            <p:ph idx="7" type="subTitle"/>
          </p:nvPr>
        </p:nvSpPr>
        <p:spPr>
          <a:xfrm>
            <a:off x="12739625" y="7681075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74"/>
          <p:cNvSpPr/>
          <p:nvPr/>
        </p:nvSpPr>
        <p:spPr>
          <a:xfrm>
            <a:off x="6585475" y="7707075"/>
            <a:ext cx="42621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74"/>
          <p:cNvSpPr txBox="1"/>
          <p:nvPr>
            <p:ph idx="8" type="subTitle"/>
          </p:nvPr>
        </p:nvSpPr>
        <p:spPr>
          <a:xfrm>
            <a:off x="6480075" y="7783725"/>
            <a:ext cx="43662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0" name="Google Shape;270;p74"/>
          <p:cNvSpPr txBox="1"/>
          <p:nvPr>
            <p:ph idx="9" type="subTitle"/>
          </p:nvPr>
        </p:nvSpPr>
        <p:spPr>
          <a:xfrm>
            <a:off x="6480075" y="8793075"/>
            <a:ext cx="43662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1" name="Google Shape;271;p74"/>
          <p:cNvSpPr/>
          <p:nvPr/>
        </p:nvSpPr>
        <p:spPr>
          <a:xfrm>
            <a:off x="1138825" y="8849750"/>
            <a:ext cx="3839700" cy="9906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3D3D3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74"/>
          <p:cNvSpPr txBox="1"/>
          <p:nvPr>
            <p:ph idx="13" type="subTitle"/>
          </p:nvPr>
        </p:nvSpPr>
        <p:spPr>
          <a:xfrm>
            <a:off x="1033425" y="8908650"/>
            <a:ext cx="4022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500">
                <a:solidFill>
                  <a:srgbClr val="3D3D3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3" name="Google Shape;273;p74"/>
          <p:cNvSpPr txBox="1"/>
          <p:nvPr>
            <p:ph idx="14" type="subTitle"/>
          </p:nvPr>
        </p:nvSpPr>
        <p:spPr>
          <a:xfrm>
            <a:off x="1137550" y="9908758"/>
            <a:ext cx="4262100" cy="15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4" name="Google Shape;274;p74"/>
          <p:cNvSpPr txBox="1"/>
          <p:nvPr>
            <p:ph type="title"/>
          </p:nvPr>
        </p:nvSpPr>
        <p:spPr>
          <a:xfrm>
            <a:off x="857575" y="2704450"/>
            <a:ext cx="121998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75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9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7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7" name="Google Shape;277;p77"/>
          <p:cNvSpPr txBox="1"/>
          <p:nvPr>
            <p:ph type="title"/>
          </p:nvPr>
        </p:nvSpPr>
        <p:spPr>
          <a:xfrm>
            <a:off x="857575" y="2704450"/>
            <a:ext cx="12199800" cy="3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278" name="Google Shape;278;p77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279" name="Google Shape;2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77"/>
          <p:cNvSpPr txBox="1"/>
          <p:nvPr>
            <p:ph idx="2" type="subTitle"/>
          </p:nvPr>
        </p:nvSpPr>
        <p:spPr>
          <a:xfrm>
            <a:off x="875650" y="5362425"/>
            <a:ext cx="11827800" cy="5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281" name="Google Shape;281;p77"/>
          <p:cNvCxnSpPr/>
          <p:nvPr/>
        </p:nvCxnSpPr>
        <p:spPr>
          <a:xfrm>
            <a:off x="2381336" y="8890434"/>
            <a:ext cx="9258900" cy="0"/>
          </a:xfrm>
          <a:prstGeom prst="straightConnector1">
            <a:avLst/>
          </a:prstGeom>
          <a:noFill/>
          <a:ln cap="flat" cmpd="sng" w="38100">
            <a:solidFill>
              <a:srgbClr val="252629"/>
            </a:solidFill>
            <a:prstDash val="solid"/>
            <a:miter lim="400000"/>
            <a:headEnd len="sm" w="sm" type="none"/>
            <a:tailEnd len="med" w="med" type="oval"/>
          </a:ln>
        </p:spPr>
      </p:cxnSp>
      <p:cxnSp>
        <p:nvCxnSpPr>
          <p:cNvPr id="282" name="Google Shape;282;p77"/>
          <p:cNvCxnSpPr/>
          <p:nvPr/>
        </p:nvCxnSpPr>
        <p:spPr>
          <a:xfrm>
            <a:off x="6923125" y="8890434"/>
            <a:ext cx="9393600" cy="0"/>
          </a:xfrm>
          <a:prstGeom prst="straightConnector1">
            <a:avLst/>
          </a:prstGeom>
          <a:noFill/>
          <a:ln cap="flat" cmpd="sng" w="38100">
            <a:solidFill>
              <a:srgbClr val="252629"/>
            </a:solidFill>
            <a:prstDash val="solid"/>
            <a:miter lim="400000"/>
            <a:headEnd len="med" w="med" type="oval"/>
            <a:tailEnd len="med" w="med" type="oval"/>
          </a:ln>
        </p:spPr>
      </p:cxnSp>
      <p:sp>
        <p:nvSpPr>
          <p:cNvPr id="283" name="Google Shape;283;p77"/>
          <p:cNvSpPr/>
          <p:nvPr/>
        </p:nvSpPr>
        <p:spPr>
          <a:xfrm>
            <a:off x="2148994" y="8657846"/>
            <a:ext cx="465300" cy="465300"/>
          </a:xfrm>
          <a:prstGeom prst="ellipse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</a:pPr>
            <a:r>
              <a:t/>
            </a:r>
            <a:endParaRPr b="0" i="0" sz="11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4" name="Google Shape;284;p77"/>
          <p:cNvCxnSpPr/>
          <p:nvPr/>
        </p:nvCxnSpPr>
        <p:spPr>
          <a:xfrm>
            <a:off x="15533017" y="8890474"/>
            <a:ext cx="5319900" cy="0"/>
          </a:xfrm>
          <a:prstGeom prst="straightConnector1">
            <a:avLst/>
          </a:prstGeom>
          <a:noFill/>
          <a:ln cap="flat" cmpd="sng" w="38100">
            <a:solidFill>
              <a:srgbClr val="252629"/>
            </a:solidFill>
            <a:prstDash val="solid"/>
            <a:miter lim="400000"/>
            <a:headEnd len="sm" w="sm" type="none"/>
            <a:tailEnd len="med" w="med" type="oval"/>
          </a:ln>
        </p:spPr>
      </p:cxnSp>
      <p:sp>
        <p:nvSpPr>
          <p:cNvPr id="285" name="Google Shape;285;p77"/>
          <p:cNvSpPr/>
          <p:nvPr/>
        </p:nvSpPr>
        <p:spPr>
          <a:xfrm>
            <a:off x="20568438" y="8657846"/>
            <a:ext cx="465300" cy="465300"/>
          </a:xfrm>
          <a:prstGeom prst="ellipse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</a:pPr>
            <a:r>
              <a:t/>
            </a:r>
            <a:endParaRPr b="0" i="0" sz="11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77"/>
          <p:cNvSpPr/>
          <p:nvPr/>
        </p:nvSpPr>
        <p:spPr>
          <a:xfrm>
            <a:off x="14718375" y="9480648"/>
            <a:ext cx="3211200" cy="816300"/>
          </a:xfrm>
          <a:prstGeom prst="roundRect">
            <a:avLst>
              <a:gd fmla="val 50000" name="adj"/>
            </a:avLst>
          </a:prstGeom>
          <a:solidFill>
            <a:srgbClr val="F2F0E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800"/>
              <a:buFont typeface="Inter SemiBold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87" name="Google Shape;287;p77"/>
          <p:cNvSpPr/>
          <p:nvPr/>
        </p:nvSpPr>
        <p:spPr>
          <a:xfrm>
            <a:off x="19353075" y="9426350"/>
            <a:ext cx="3211200" cy="990600"/>
          </a:xfrm>
          <a:prstGeom prst="roundRect">
            <a:avLst>
              <a:gd fmla="val 50000" name="adj"/>
            </a:avLst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77"/>
          <p:cNvSpPr txBox="1"/>
          <p:nvPr>
            <p:ph idx="3" type="subTitle"/>
          </p:nvPr>
        </p:nvSpPr>
        <p:spPr>
          <a:xfrm>
            <a:off x="19353075" y="9523624"/>
            <a:ext cx="3211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9" name="Google Shape;289;p77"/>
          <p:cNvSpPr txBox="1"/>
          <p:nvPr>
            <p:ph idx="4" type="subTitle"/>
          </p:nvPr>
        </p:nvSpPr>
        <p:spPr>
          <a:xfrm>
            <a:off x="19163875" y="10571825"/>
            <a:ext cx="3930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0" name="Google Shape;290;p77"/>
          <p:cNvSpPr txBox="1"/>
          <p:nvPr>
            <p:ph idx="5" type="subTitle"/>
          </p:nvPr>
        </p:nvSpPr>
        <p:spPr>
          <a:xfrm>
            <a:off x="955950" y="10571825"/>
            <a:ext cx="3930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1" name="Google Shape;291;p77"/>
          <p:cNvSpPr txBox="1"/>
          <p:nvPr>
            <p:ph idx="6" type="subTitle"/>
          </p:nvPr>
        </p:nvSpPr>
        <p:spPr>
          <a:xfrm>
            <a:off x="14702125" y="9500552"/>
            <a:ext cx="321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Light"/>
              <a:buNone/>
              <a:defRPr sz="2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77"/>
          <p:cNvSpPr txBox="1"/>
          <p:nvPr>
            <p:ph idx="7" type="subTitle"/>
          </p:nvPr>
        </p:nvSpPr>
        <p:spPr>
          <a:xfrm>
            <a:off x="14445400" y="10571825"/>
            <a:ext cx="3930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3" name="Google Shape;293;p77"/>
          <p:cNvSpPr/>
          <p:nvPr/>
        </p:nvSpPr>
        <p:spPr>
          <a:xfrm>
            <a:off x="9980800" y="9480648"/>
            <a:ext cx="3211200" cy="816300"/>
          </a:xfrm>
          <a:prstGeom prst="roundRect">
            <a:avLst>
              <a:gd fmla="val 50000" name="adj"/>
            </a:avLst>
          </a:prstGeom>
          <a:solidFill>
            <a:srgbClr val="F2F0E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800"/>
              <a:buFont typeface="Inter SemiBold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4" name="Google Shape;294;p77"/>
          <p:cNvSpPr txBox="1"/>
          <p:nvPr>
            <p:ph idx="8" type="subTitle"/>
          </p:nvPr>
        </p:nvSpPr>
        <p:spPr>
          <a:xfrm>
            <a:off x="9964550" y="9500552"/>
            <a:ext cx="321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Light"/>
              <a:buNone/>
              <a:defRPr sz="2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" name="Google Shape;295;p77"/>
          <p:cNvSpPr txBox="1"/>
          <p:nvPr>
            <p:ph idx="9" type="subTitle"/>
          </p:nvPr>
        </p:nvSpPr>
        <p:spPr>
          <a:xfrm>
            <a:off x="9707825" y="10571825"/>
            <a:ext cx="3930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6" name="Google Shape;296;p77"/>
          <p:cNvSpPr/>
          <p:nvPr/>
        </p:nvSpPr>
        <p:spPr>
          <a:xfrm>
            <a:off x="5434275" y="9480648"/>
            <a:ext cx="3211200" cy="816300"/>
          </a:xfrm>
          <a:prstGeom prst="roundRect">
            <a:avLst>
              <a:gd fmla="val 50000" name="adj"/>
            </a:avLst>
          </a:prstGeom>
          <a:solidFill>
            <a:srgbClr val="F2F0E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800"/>
              <a:buFont typeface="Inter SemiBold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7" name="Google Shape;297;p77"/>
          <p:cNvSpPr txBox="1"/>
          <p:nvPr>
            <p:ph idx="13" type="subTitle"/>
          </p:nvPr>
        </p:nvSpPr>
        <p:spPr>
          <a:xfrm>
            <a:off x="5418025" y="9500552"/>
            <a:ext cx="321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 Light"/>
              <a:buNone/>
              <a:defRPr sz="2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8" name="Google Shape;298;p77"/>
          <p:cNvSpPr txBox="1"/>
          <p:nvPr>
            <p:ph idx="14" type="subTitle"/>
          </p:nvPr>
        </p:nvSpPr>
        <p:spPr>
          <a:xfrm>
            <a:off x="5161300" y="10571825"/>
            <a:ext cx="39306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9" name="Google Shape;299;p77"/>
          <p:cNvSpPr/>
          <p:nvPr/>
        </p:nvSpPr>
        <p:spPr>
          <a:xfrm>
            <a:off x="1161925" y="9426350"/>
            <a:ext cx="3211200" cy="990600"/>
          </a:xfrm>
          <a:prstGeom prst="roundRect">
            <a:avLst>
              <a:gd fmla="val 50000" name="adj"/>
            </a:avLst>
          </a:prstGeom>
          <a:solidFill>
            <a:srgbClr val="3838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77"/>
          <p:cNvSpPr txBox="1"/>
          <p:nvPr>
            <p:ph idx="15" type="subTitle"/>
          </p:nvPr>
        </p:nvSpPr>
        <p:spPr>
          <a:xfrm>
            <a:off x="1161925" y="9523624"/>
            <a:ext cx="32112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b="1" sz="25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 - Free Space">
  <p:cSld name="CUSTOM_9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8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3" name="Google Shape;303;p78"/>
          <p:cNvSpPr txBox="1"/>
          <p:nvPr>
            <p:ph type="title"/>
          </p:nvPr>
        </p:nvSpPr>
        <p:spPr>
          <a:xfrm>
            <a:off x="857575" y="2704450"/>
            <a:ext cx="12199800" cy="3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descr="NF_Logo_granite.png" id="304" name="Google Shape;304;p78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305" name="Google Shape;30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78"/>
          <p:cNvSpPr txBox="1"/>
          <p:nvPr>
            <p:ph idx="2" type="subTitle"/>
          </p:nvPr>
        </p:nvSpPr>
        <p:spPr>
          <a:xfrm>
            <a:off x="875650" y="5362425"/>
            <a:ext cx="11827800" cy="5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Water">
  <p:cSld name="Blanco Granite_2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1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Poppins Medium"/>
              <a:buNone/>
              <a:defRPr sz="29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9" name="Google Shape;309;p81"/>
          <p:cNvSpPr txBox="1"/>
          <p:nvPr>
            <p:ph type="title"/>
          </p:nvPr>
        </p:nvSpPr>
        <p:spPr>
          <a:xfrm>
            <a:off x="1667275" y="2768225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Poppins Medium"/>
              <a:buNone/>
              <a:defRPr sz="80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0" name="Google Shape;310;p81"/>
          <p:cNvSpPr txBox="1"/>
          <p:nvPr>
            <p:ph idx="2" type="subTitle"/>
          </p:nvPr>
        </p:nvSpPr>
        <p:spPr>
          <a:xfrm>
            <a:off x="1955250" y="68618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 background">
  <p:cSld name="CUSTOM_9_1_1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312" name="Google Shape;312;p82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313" name="Google Shape;31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82"/>
          <p:cNvSpPr txBox="1"/>
          <p:nvPr/>
        </p:nvSpPr>
        <p:spPr>
          <a:xfrm rot="-5400000">
            <a:off x="11547750" y="3030425"/>
            <a:ext cx="113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«</a:t>
            </a:r>
            <a:endParaRPr b="0" i="0" sz="9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82"/>
          <p:cNvSpPr txBox="1"/>
          <p:nvPr/>
        </p:nvSpPr>
        <p:spPr>
          <a:xfrm rot="5400000">
            <a:off x="11700150" y="9528875"/>
            <a:ext cx="113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«</a:t>
            </a:r>
            <a:endParaRPr b="0" i="0" sz="9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82"/>
          <p:cNvSpPr txBox="1"/>
          <p:nvPr>
            <p:ph type="title"/>
          </p:nvPr>
        </p:nvSpPr>
        <p:spPr>
          <a:xfrm>
            <a:off x="2763600" y="4734425"/>
            <a:ext cx="188568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7" name="Google Shape;317;p82"/>
          <p:cNvSpPr txBox="1"/>
          <p:nvPr>
            <p:ph idx="1" type="subTitle"/>
          </p:nvPr>
        </p:nvSpPr>
        <p:spPr>
          <a:xfrm>
            <a:off x="8840550" y="11315850"/>
            <a:ext cx="6702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8" name="Google Shape;318;p82"/>
          <p:cNvSpPr txBox="1"/>
          <p:nvPr>
            <p:ph idx="2" type="subTitle"/>
          </p:nvPr>
        </p:nvSpPr>
        <p:spPr>
          <a:xfrm>
            <a:off x="5353350" y="12474850"/>
            <a:ext cx="1367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 background">
  <p:cSld name="CUSTOM_9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3"/>
          <p:cNvSpPr txBox="1"/>
          <p:nvPr>
            <p:ph type="title"/>
          </p:nvPr>
        </p:nvSpPr>
        <p:spPr>
          <a:xfrm>
            <a:off x="2763600" y="4734425"/>
            <a:ext cx="188568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49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1" name="Google Shape;321;p83"/>
          <p:cNvSpPr txBox="1"/>
          <p:nvPr>
            <p:ph idx="1" type="subTitle"/>
          </p:nvPr>
        </p:nvSpPr>
        <p:spPr>
          <a:xfrm>
            <a:off x="8840550" y="11315850"/>
            <a:ext cx="6702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6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2" name="Google Shape;322;p83"/>
          <p:cNvSpPr txBox="1"/>
          <p:nvPr>
            <p:ph idx="2" type="subTitle"/>
          </p:nvPr>
        </p:nvSpPr>
        <p:spPr>
          <a:xfrm>
            <a:off x="5353350" y="12474850"/>
            <a:ext cx="13677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2000">
                <a:solidFill>
                  <a:schemeClr val="accent3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3" name="Google Shape;323;p83"/>
          <p:cNvSpPr txBox="1"/>
          <p:nvPr/>
        </p:nvSpPr>
        <p:spPr>
          <a:xfrm rot="-5400000">
            <a:off x="11547750" y="3030425"/>
            <a:ext cx="113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</a:t>
            </a:r>
            <a:endParaRPr b="0" i="0" sz="9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83"/>
          <p:cNvSpPr txBox="1"/>
          <p:nvPr/>
        </p:nvSpPr>
        <p:spPr>
          <a:xfrm rot="5400000">
            <a:off x="11700150" y="9528875"/>
            <a:ext cx="113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«</a:t>
            </a:r>
            <a:endParaRPr b="0" i="0" sz="96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Spiced_Logo_Dark 1.png" id="325" name="Google Shape;32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326" name="Google Shape;326;p83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 Lunch">
  <p:cSld name="CUSTOM_1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4"/>
          <p:cNvSpPr/>
          <p:nvPr/>
        </p:nvSpPr>
        <p:spPr>
          <a:xfrm>
            <a:off x="7750463" y="2668500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🍟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9" name="Google Shape;329;p84"/>
          <p:cNvSpPr/>
          <p:nvPr/>
        </p:nvSpPr>
        <p:spPr>
          <a:xfrm>
            <a:off x="12192038" y="2668500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🧃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0" name="Google Shape;330;p84"/>
          <p:cNvSpPr/>
          <p:nvPr/>
        </p:nvSpPr>
        <p:spPr>
          <a:xfrm>
            <a:off x="7750463" y="7110075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🍏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1" name="Google Shape;331;p84"/>
          <p:cNvSpPr/>
          <p:nvPr/>
        </p:nvSpPr>
        <p:spPr>
          <a:xfrm>
            <a:off x="12192038" y="7110075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🌞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332" name="Google Shape;332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333" name="Google Shape;333;p84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4"/>
          <p:cNvSpPr txBox="1"/>
          <p:nvPr>
            <p:ph type="title"/>
          </p:nvPr>
        </p:nvSpPr>
        <p:spPr>
          <a:xfrm>
            <a:off x="6133275" y="764275"/>
            <a:ext cx="122244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400"/>
              <a:buNone/>
              <a:defRPr sz="10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35" name="Google Shape;335;p84"/>
          <p:cNvSpPr txBox="1"/>
          <p:nvPr>
            <p:ph idx="1" type="subTitle"/>
          </p:nvPr>
        </p:nvSpPr>
        <p:spPr>
          <a:xfrm>
            <a:off x="8278650" y="11876875"/>
            <a:ext cx="78267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900"/>
              <a:buFont typeface="Poppins"/>
              <a:buNone/>
              <a:defRPr sz="49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-Title | Title | Sub-Tile | Copy">
  <p:cSld name="CUSTOM_9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35" name="Google Shape;35;p76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36" name="Google Shape;3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6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  <a:defRPr sz="3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" name="Google Shape;38;p76"/>
          <p:cNvSpPr txBox="1"/>
          <p:nvPr>
            <p:ph type="title"/>
          </p:nvPr>
        </p:nvSpPr>
        <p:spPr>
          <a:xfrm>
            <a:off x="1667275" y="2768225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Poppins Medium"/>
              <a:buNone/>
              <a:defRPr sz="80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9" name="Google Shape;39;p76"/>
          <p:cNvSpPr txBox="1"/>
          <p:nvPr>
            <p:ph idx="2" type="subTitle"/>
          </p:nvPr>
        </p:nvSpPr>
        <p:spPr>
          <a:xfrm>
            <a:off x="1955250" y="68618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 15 min">
  <p:cSld name="CUSTOM_1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5"/>
          <p:cNvSpPr/>
          <p:nvPr/>
        </p:nvSpPr>
        <p:spPr>
          <a:xfrm>
            <a:off x="7750463" y="2668500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🧘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8" name="Google Shape;338;p85"/>
          <p:cNvSpPr/>
          <p:nvPr/>
        </p:nvSpPr>
        <p:spPr>
          <a:xfrm>
            <a:off x="12192038" y="2668500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☕️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9" name="Google Shape;339;p85"/>
          <p:cNvSpPr/>
          <p:nvPr/>
        </p:nvSpPr>
        <p:spPr>
          <a:xfrm>
            <a:off x="7750463" y="7110075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🍏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40" name="Google Shape;340;p85"/>
          <p:cNvSpPr/>
          <p:nvPr/>
        </p:nvSpPr>
        <p:spPr>
          <a:xfrm>
            <a:off x="12192038" y="7110075"/>
            <a:ext cx="4441500" cy="444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" sz="16000" u="none" cap="none" strike="noStrike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🌞</a:t>
            </a:r>
            <a:endParaRPr b="0" i="0" sz="16000" u="none" cap="none" strike="noStrike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descr="Spiced_Logo_Dark 1.png" id="341" name="Google Shape;34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342" name="Google Shape;342;p85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85"/>
          <p:cNvSpPr txBox="1"/>
          <p:nvPr>
            <p:ph idx="1" type="subTitle"/>
          </p:nvPr>
        </p:nvSpPr>
        <p:spPr>
          <a:xfrm>
            <a:off x="8278650" y="11876875"/>
            <a:ext cx="78267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900"/>
              <a:buFont typeface="Poppins"/>
              <a:buNone/>
              <a:defRPr sz="49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4" name="Google Shape;344;p85"/>
          <p:cNvSpPr txBox="1"/>
          <p:nvPr>
            <p:ph type="title"/>
          </p:nvPr>
        </p:nvSpPr>
        <p:spPr>
          <a:xfrm>
            <a:off x="6133275" y="764275"/>
            <a:ext cx="122244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400"/>
              <a:buNone/>
              <a:defRPr sz="104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 - Q&amp;A">
  <p:cSld name="CUSTOM_1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ced_Logo_Dark 1.png" id="346" name="Google Shape;34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347" name="Google Shape;347;p86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6"/>
          <p:cNvSpPr/>
          <p:nvPr/>
        </p:nvSpPr>
        <p:spPr>
          <a:xfrm>
            <a:off x="4745800" y="5101300"/>
            <a:ext cx="14892300" cy="3445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86"/>
          <p:cNvSpPr txBox="1"/>
          <p:nvPr>
            <p:ph idx="1" type="subTitle"/>
          </p:nvPr>
        </p:nvSpPr>
        <p:spPr>
          <a:xfrm>
            <a:off x="6496350" y="9279600"/>
            <a:ext cx="113913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0" name="Google Shape;350;p86"/>
          <p:cNvSpPr txBox="1"/>
          <p:nvPr>
            <p:ph type="title"/>
          </p:nvPr>
        </p:nvSpPr>
        <p:spPr>
          <a:xfrm>
            <a:off x="4495350" y="5461800"/>
            <a:ext cx="153933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 - Hands on">
  <p:cSld name="CUSTOM_11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ced_Logo_Dark 1.png" id="352" name="Google Shape;352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353" name="Google Shape;353;p87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87"/>
          <p:cNvSpPr txBox="1"/>
          <p:nvPr/>
        </p:nvSpPr>
        <p:spPr>
          <a:xfrm>
            <a:off x="5034150" y="73105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87"/>
          <p:cNvSpPr txBox="1"/>
          <p:nvPr/>
        </p:nvSpPr>
        <p:spPr>
          <a:xfrm>
            <a:off x="16716900" y="23621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87"/>
          <p:cNvSpPr txBox="1"/>
          <p:nvPr/>
        </p:nvSpPr>
        <p:spPr>
          <a:xfrm>
            <a:off x="1139325" y="22432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87"/>
          <p:cNvSpPr txBox="1"/>
          <p:nvPr/>
        </p:nvSpPr>
        <p:spPr>
          <a:xfrm>
            <a:off x="17331150" y="964392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87"/>
          <p:cNvSpPr txBox="1"/>
          <p:nvPr/>
        </p:nvSpPr>
        <p:spPr>
          <a:xfrm>
            <a:off x="22374925" y="17687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87"/>
          <p:cNvSpPr txBox="1"/>
          <p:nvPr/>
        </p:nvSpPr>
        <p:spPr>
          <a:xfrm>
            <a:off x="1278700" y="114327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7"/>
          <p:cNvSpPr txBox="1"/>
          <p:nvPr/>
        </p:nvSpPr>
        <p:spPr>
          <a:xfrm>
            <a:off x="21521550" y="64175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7"/>
          <p:cNvSpPr txBox="1"/>
          <p:nvPr/>
        </p:nvSpPr>
        <p:spPr>
          <a:xfrm>
            <a:off x="8757125" y="-7248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7"/>
          <p:cNvSpPr txBox="1"/>
          <p:nvPr/>
        </p:nvSpPr>
        <p:spPr>
          <a:xfrm>
            <a:off x="21175850" y="1213752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87"/>
          <p:cNvSpPr txBox="1"/>
          <p:nvPr/>
        </p:nvSpPr>
        <p:spPr>
          <a:xfrm>
            <a:off x="9573025" y="108984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7"/>
          <p:cNvSpPr txBox="1"/>
          <p:nvPr/>
        </p:nvSpPr>
        <p:spPr>
          <a:xfrm>
            <a:off x="11640975" y="56112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7"/>
          <p:cNvSpPr txBox="1"/>
          <p:nvPr/>
        </p:nvSpPr>
        <p:spPr>
          <a:xfrm>
            <a:off x="-1273400" y="72678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7"/>
          <p:cNvSpPr txBox="1"/>
          <p:nvPr/>
        </p:nvSpPr>
        <p:spPr>
          <a:xfrm>
            <a:off x="6289925" y="29757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7"/>
          <p:cNvSpPr/>
          <p:nvPr/>
        </p:nvSpPr>
        <p:spPr>
          <a:xfrm>
            <a:off x="5903100" y="5101300"/>
            <a:ext cx="12577800" cy="34455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87"/>
          <p:cNvSpPr txBox="1"/>
          <p:nvPr>
            <p:ph idx="1" type="subTitle"/>
          </p:nvPr>
        </p:nvSpPr>
        <p:spPr>
          <a:xfrm>
            <a:off x="6496350" y="9279600"/>
            <a:ext cx="113913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9" name="Google Shape;369;p87"/>
          <p:cNvSpPr txBox="1"/>
          <p:nvPr>
            <p:ph type="title"/>
          </p:nvPr>
        </p:nvSpPr>
        <p:spPr>
          <a:xfrm>
            <a:off x="4495350" y="5461800"/>
            <a:ext cx="153933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5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p | Copy">
  <p:cSld name="CUSTOM_12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371" name="Google Shape;371;p88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372" name="Google Shape;3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8"/>
          <p:cNvSpPr txBox="1"/>
          <p:nvPr>
            <p:ph type="title"/>
          </p:nvPr>
        </p:nvSpPr>
        <p:spPr>
          <a:xfrm>
            <a:off x="2763600" y="5344025"/>
            <a:ext cx="18856800" cy="6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4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0"/>
          <p:cNvSpPr/>
          <p:nvPr/>
        </p:nvSpPr>
        <p:spPr>
          <a:xfrm>
            <a:off x="12170825" y="6075"/>
            <a:ext cx="12213300" cy="137160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90"/>
          <p:cNvSpPr/>
          <p:nvPr/>
        </p:nvSpPr>
        <p:spPr>
          <a:xfrm>
            <a:off x="-46475" y="0"/>
            <a:ext cx="12213300" cy="137160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236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90"/>
          <p:cNvSpPr/>
          <p:nvPr/>
        </p:nvSpPr>
        <p:spPr>
          <a:xfrm rot="10800000">
            <a:off x="12165825" y="6075"/>
            <a:ext cx="12245400" cy="13716000"/>
          </a:xfrm>
          <a:prstGeom prst="round1Rect">
            <a:avLst>
              <a:gd fmla="val 16667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E9E9E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78" name="Google Shape;378;p90"/>
          <p:cNvPicPr preferRelativeResize="0"/>
          <p:nvPr/>
        </p:nvPicPr>
        <p:blipFill rotWithShape="1">
          <a:blip r:embed="rId2">
            <a:alphaModFix/>
          </a:blip>
          <a:srcRect b="35462" l="0" r="0" t="0"/>
          <a:stretch/>
        </p:blipFill>
        <p:spPr>
          <a:xfrm>
            <a:off x="14986250" y="6430582"/>
            <a:ext cx="6604549" cy="9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90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4264650" y="6519875"/>
            <a:ext cx="3591050" cy="7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splitted image editable">
  <p:cSld name="TITLE_1_1_1_1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1"/>
          <p:cNvSpPr/>
          <p:nvPr>
            <p:ph idx="2" type="pic"/>
          </p:nvPr>
        </p:nvSpPr>
        <p:spPr>
          <a:xfrm>
            <a:off x="11665025" y="-38750"/>
            <a:ext cx="12744900" cy="137547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91"/>
          <p:cNvSpPr txBox="1"/>
          <p:nvPr>
            <p:ph type="title"/>
          </p:nvPr>
        </p:nvSpPr>
        <p:spPr>
          <a:xfrm>
            <a:off x="988025" y="1619575"/>
            <a:ext cx="10677000" cy="84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800"/>
              <a:buFont typeface="Poppins SemiBold"/>
              <a:buNone/>
              <a:defRPr sz="13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pic>
        <p:nvPicPr>
          <p:cNvPr id="383" name="Google Shape;383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00825" y="12466950"/>
            <a:ext cx="2713256" cy="6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1"/>
          <p:cNvPicPr preferRelativeResize="0"/>
          <p:nvPr/>
        </p:nvPicPr>
        <p:blipFill rotWithShape="1">
          <a:blip r:embed="rId3">
            <a:alphaModFix/>
          </a:blip>
          <a:srcRect b="1472" l="0" r="0" t="1474"/>
          <a:stretch/>
        </p:blipFill>
        <p:spPr>
          <a:xfrm>
            <a:off x="4397336" y="12493233"/>
            <a:ext cx="2556364" cy="506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- Sub-title - Secondary color">
  <p:cSld name="CUSTOM_2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2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387" name="Google Shape;387;p92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388" name="Google Shape;3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2"/>
          <p:cNvSpPr txBox="1"/>
          <p:nvPr>
            <p:ph type="title"/>
          </p:nvPr>
        </p:nvSpPr>
        <p:spPr>
          <a:xfrm>
            <a:off x="844650" y="1784900"/>
            <a:ext cx="105255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 sz="140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90" name="Google Shape;390;p92"/>
          <p:cNvSpPr txBox="1"/>
          <p:nvPr>
            <p:ph idx="1" type="subTitle"/>
          </p:nvPr>
        </p:nvSpPr>
        <p:spPr>
          <a:xfrm>
            <a:off x="1070400" y="9094125"/>
            <a:ext cx="10257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b="1" sz="25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1" name="Google Shape;391;p92"/>
          <p:cNvSpPr txBox="1"/>
          <p:nvPr>
            <p:ph idx="2" type="subTitle"/>
          </p:nvPr>
        </p:nvSpPr>
        <p:spPr>
          <a:xfrm>
            <a:off x="17930925" y="2489225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2" name="Google Shape;392;p92"/>
          <p:cNvSpPr txBox="1"/>
          <p:nvPr>
            <p:ph idx="3" type="subTitle"/>
          </p:nvPr>
        </p:nvSpPr>
        <p:spPr>
          <a:xfrm>
            <a:off x="12957050" y="3718958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3" name="Google Shape;393;p92"/>
          <p:cNvSpPr txBox="1"/>
          <p:nvPr>
            <p:ph idx="4" type="subTitle"/>
          </p:nvPr>
        </p:nvSpPr>
        <p:spPr>
          <a:xfrm>
            <a:off x="12960975" y="2489225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4" name="Google Shape;394;p92"/>
          <p:cNvSpPr txBox="1"/>
          <p:nvPr>
            <p:ph idx="5" type="subTitle"/>
          </p:nvPr>
        </p:nvSpPr>
        <p:spPr>
          <a:xfrm>
            <a:off x="17930925" y="5154875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5" name="Google Shape;395;p92"/>
          <p:cNvSpPr txBox="1"/>
          <p:nvPr>
            <p:ph idx="6" type="subTitle"/>
          </p:nvPr>
        </p:nvSpPr>
        <p:spPr>
          <a:xfrm>
            <a:off x="12957050" y="6384608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6" name="Google Shape;396;p92"/>
          <p:cNvSpPr txBox="1"/>
          <p:nvPr>
            <p:ph idx="7" type="subTitle"/>
          </p:nvPr>
        </p:nvSpPr>
        <p:spPr>
          <a:xfrm>
            <a:off x="12960975" y="5154875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7" name="Google Shape;397;p92"/>
          <p:cNvSpPr txBox="1"/>
          <p:nvPr>
            <p:ph idx="8" type="subTitle"/>
          </p:nvPr>
        </p:nvSpPr>
        <p:spPr>
          <a:xfrm>
            <a:off x="17934850" y="8002713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8" name="Google Shape;398;p92"/>
          <p:cNvSpPr txBox="1"/>
          <p:nvPr>
            <p:ph idx="9" type="subTitle"/>
          </p:nvPr>
        </p:nvSpPr>
        <p:spPr>
          <a:xfrm>
            <a:off x="12960975" y="9232446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99" name="Google Shape;399;p92"/>
          <p:cNvSpPr txBox="1"/>
          <p:nvPr>
            <p:ph idx="13" type="subTitle"/>
          </p:nvPr>
        </p:nvSpPr>
        <p:spPr>
          <a:xfrm>
            <a:off x="12964900" y="8002713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00" name="Google Shape;400;p92"/>
          <p:cNvSpPr txBox="1"/>
          <p:nvPr>
            <p:ph idx="14" type="subTitle"/>
          </p:nvPr>
        </p:nvSpPr>
        <p:spPr>
          <a:xfrm>
            <a:off x="17938775" y="10850550"/>
            <a:ext cx="60165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20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1" name="Google Shape;401;p92"/>
          <p:cNvSpPr txBox="1"/>
          <p:nvPr>
            <p:ph idx="15" type="subTitle"/>
          </p:nvPr>
        </p:nvSpPr>
        <p:spPr>
          <a:xfrm>
            <a:off x="12964900" y="12080283"/>
            <a:ext cx="42786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100"/>
              <a:buFont typeface="Inter"/>
              <a:buNone/>
              <a:defRPr sz="2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2" name="Google Shape;402;p92"/>
          <p:cNvSpPr txBox="1"/>
          <p:nvPr>
            <p:ph idx="16" type="subTitle"/>
          </p:nvPr>
        </p:nvSpPr>
        <p:spPr>
          <a:xfrm>
            <a:off x="12968825" y="10850550"/>
            <a:ext cx="42786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oppins SemiBold"/>
              <a:buNone/>
              <a:defRPr sz="2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page B&amp;W - Content right">
  <p:cSld name="CUSTOM_10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3"/>
          <p:cNvSpPr/>
          <p:nvPr/>
        </p:nvSpPr>
        <p:spPr>
          <a:xfrm>
            <a:off x="12218171" y="-54082"/>
            <a:ext cx="12188700" cy="138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405" name="Google Shape;405;p93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406" name="Google Shape;4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93"/>
          <p:cNvSpPr txBox="1"/>
          <p:nvPr>
            <p:ph idx="1" type="subTitle"/>
          </p:nvPr>
        </p:nvSpPr>
        <p:spPr>
          <a:xfrm>
            <a:off x="130900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08" name="Google Shape;408;p93"/>
          <p:cNvSpPr txBox="1"/>
          <p:nvPr>
            <p:ph type="title"/>
          </p:nvPr>
        </p:nvSpPr>
        <p:spPr>
          <a:xfrm>
            <a:off x="13046175" y="2704450"/>
            <a:ext cx="113607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09" name="Google Shape;409;p93"/>
          <p:cNvSpPr txBox="1"/>
          <p:nvPr>
            <p:ph idx="2" type="subTitle"/>
          </p:nvPr>
        </p:nvSpPr>
        <p:spPr>
          <a:xfrm>
            <a:off x="13064250" y="6581625"/>
            <a:ext cx="1045260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410" name="Google Shape;410;p93"/>
          <p:cNvPicPr preferRelativeResize="0"/>
          <p:nvPr/>
        </p:nvPicPr>
        <p:blipFill rotWithShape="1">
          <a:blip r:embed="rId4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411" name="Google Shape;411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3"/>
          <p:cNvSpPr txBox="1"/>
          <p:nvPr>
            <p:ph idx="3" type="body"/>
          </p:nvPr>
        </p:nvSpPr>
        <p:spPr>
          <a:xfrm>
            <a:off x="1139325" y="5894025"/>
            <a:ext cx="9857100" cy="57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●"/>
              <a:defRPr sz="3000">
                <a:solidFill>
                  <a:schemeClr val="accent4"/>
                </a:solidFill>
              </a:defRPr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○"/>
              <a:defRPr sz="3000">
                <a:solidFill>
                  <a:schemeClr val="accent4"/>
                </a:solidFill>
              </a:defRPr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■"/>
              <a:defRPr sz="30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White">
  <p:cSld name="TITLE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414" name="Google Shape;414;p94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415" name="Google Shape;41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94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  <a:defRPr sz="3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17" name="Google Shape;417;p94"/>
          <p:cNvSpPr txBox="1"/>
          <p:nvPr>
            <p:ph type="title"/>
          </p:nvPr>
        </p:nvSpPr>
        <p:spPr>
          <a:xfrm>
            <a:off x="1667275" y="2768225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Poppins Medium"/>
              <a:buNone/>
              <a:defRPr sz="80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18" name="Google Shape;418;p94"/>
          <p:cNvSpPr txBox="1"/>
          <p:nvPr>
            <p:ph idx="2" type="subTitle"/>
          </p:nvPr>
        </p:nvSpPr>
        <p:spPr>
          <a:xfrm>
            <a:off x="1955250" y="68618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Water Light">
  <p:cSld name="TITLE_1_1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420" name="Google Shape;420;p95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421" name="Google Shape;42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Granite">
  <p:cSld name="Blanco Granite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ced_Logo_Dark 1.png" id="41" name="Google Shape;41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42" name="Google Shape;42;p98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8"/>
          <p:cNvSpPr txBox="1"/>
          <p:nvPr>
            <p:ph idx="1" type="subTitle"/>
          </p:nvPr>
        </p:nvSpPr>
        <p:spPr>
          <a:xfrm>
            <a:off x="1053875" y="22589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  <a:defRPr sz="3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p98"/>
          <p:cNvSpPr txBox="1"/>
          <p:nvPr>
            <p:ph type="title"/>
          </p:nvPr>
        </p:nvSpPr>
        <p:spPr>
          <a:xfrm>
            <a:off x="1819675" y="2920625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Poppins Medium"/>
              <a:buNone/>
              <a:defRPr sz="80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5" name="Google Shape;45;p98"/>
          <p:cNvSpPr txBox="1"/>
          <p:nvPr>
            <p:ph idx="2" type="subTitle"/>
          </p:nvPr>
        </p:nvSpPr>
        <p:spPr>
          <a:xfrm>
            <a:off x="2107650" y="70142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page White Granite">
  <p:cSld name="Splitpage White Granit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6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424" name="Google Shape;424;p96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425" name="Google Shape;42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Granite Arrow">
  <p:cSld name="Blanco Granite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arrow-foam-horizontal.png" id="427" name="Google Shape;427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155775" y="9540585"/>
            <a:ext cx="2896759" cy="2673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428" name="Google Shape;42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429" name="Google Shape;429;p97"/>
          <p:cNvPicPr preferRelativeResize="0"/>
          <p:nvPr/>
        </p:nvPicPr>
        <p:blipFill rotWithShape="1">
          <a:blip r:embed="rId4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14548">
          <p15:clr>
            <a:srgbClr val="E46962"/>
          </p15:clr>
        </p15:guide>
        <p15:guide id="2" pos="718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page White Granite 1">
  <p:cSld name="Splitpage White Nemo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9"/>
          <p:cNvSpPr/>
          <p:nvPr/>
        </p:nvSpPr>
        <p:spPr>
          <a:xfrm>
            <a:off x="12218171" y="-54082"/>
            <a:ext cx="121887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NF_Logo_granite.png" id="432" name="Google Shape;432;p99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iced_Logo_Dark 1.png" id="433" name="Google Shape;43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page White Water">
  <p:cSld name="Splitpage White Granite_2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0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E4E8F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E4E8F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ild" id="436" name="Google Shape;436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F_Logo_granite.png" id="437" name="Google Shape;437;p100"/>
          <p:cNvPicPr preferRelativeResize="0"/>
          <p:nvPr/>
        </p:nvPicPr>
        <p:blipFill rotWithShape="1">
          <a:blip r:embed="rId3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iley Blanco Granite ">
  <p:cSld name="Blanco Granite_5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ced_Logo_Dark 1.png" id="439" name="Google Shape;439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440" name="Google Shape;440;p102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02"/>
          <p:cNvSpPr txBox="1"/>
          <p:nvPr/>
        </p:nvSpPr>
        <p:spPr>
          <a:xfrm>
            <a:off x="5034150" y="73105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02"/>
          <p:cNvSpPr txBox="1"/>
          <p:nvPr/>
        </p:nvSpPr>
        <p:spPr>
          <a:xfrm>
            <a:off x="16716900" y="23621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02"/>
          <p:cNvSpPr txBox="1"/>
          <p:nvPr/>
        </p:nvSpPr>
        <p:spPr>
          <a:xfrm>
            <a:off x="1139325" y="22432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02"/>
          <p:cNvSpPr txBox="1"/>
          <p:nvPr/>
        </p:nvSpPr>
        <p:spPr>
          <a:xfrm>
            <a:off x="17331150" y="964392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02"/>
          <p:cNvSpPr txBox="1"/>
          <p:nvPr/>
        </p:nvSpPr>
        <p:spPr>
          <a:xfrm>
            <a:off x="22374925" y="17687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02"/>
          <p:cNvSpPr txBox="1"/>
          <p:nvPr/>
        </p:nvSpPr>
        <p:spPr>
          <a:xfrm>
            <a:off x="1278700" y="114327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02"/>
          <p:cNvSpPr txBox="1"/>
          <p:nvPr/>
        </p:nvSpPr>
        <p:spPr>
          <a:xfrm>
            <a:off x="21521550" y="64175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02"/>
          <p:cNvSpPr txBox="1"/>
          <p:nvPr/>
        </p:nvSpPr>
        <p:spPr>
          <a:xfrm>
            <a:off x="8757125" y="-7248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02"/>
          <p:cNvSpPr txBox="1"/>
          <p:nvPr/>
        </p:nvSpPr>
        <p:spPr>
          <a:xfrm>
            <a:off x="21175850" y="1213752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02"/>
          <p:cNvSpPr txBox="1"/>
          <p:nvPr/>
        </p:nvSpPr>
        <p:spPr>
          <a:xfrm>
            <a:off x="9573025" y="108984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2"/>
          <p:cNvSpPr txBox="1"/>
          <p:nvPr/>
        </p:nvSpPr>
        <p:spPr>
          <a:xfrm>
            <a:off x="11640975" y="56112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02"/>
          <p:cNvSpPr txBox="1"/>
          <p:nvPr/>
        </p:nvSpPr>
        <p:spPr>
          <a:xfrm>
            <a:off x="-1273400" y="726780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02"/>
          <p:cNvSpPr txBox="1"/>
          <p:nvPr/>
        </p:nvSpPr>
        <p:spPr>
          <a:xfrm>
            <a:off x="6289925" y="2975750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" sz="15000" u="none" cap="none" strike="noStrike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rPr>
              <a:t>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Turquoise">
  <p:cSld name="Blanco Granite_2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455" name="Google Shape;455;p103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456" name="Google Shape;45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03"/>
          <p:cNvSpPr txBox="1"/>
          <p:nvPr>
            <p:ph type="title"/>
          </p:nvPr>
        </p:nvSpPr>
        <p:spPr>
          <a:xfrm>
            <a:off x="857575" y="2704450"/>
            <a:ext cx="112563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458" name="Google Shape;458;p103"/>
          <p:cNvSpPr txBox="1"/>
          <p:nvPr>
            <p:ph idx="1" type="subTitle"/>
          </p:nvPr>
        </p:nvSpPr>
        <p:spPr>
          <a:xfrm>
            <a:off x="914400" y="6239350"/>
            <a:ext cx="9159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a dark - Free space">
  <p:cSld name="CUSTOM_9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iced_Logo_Dark 1.png" id="47" name="Google Shape;4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21558" y="794572"/>
            <a:ext cx="1572769" cy="30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JazOxPGl449Pc328inEPJDbmCRBaljMQUSZbkHlhEsU_i5pGi5ewgGIjEg_nwXtIxlfkpGCgrf2gSnmk_5FmWmbXCgsxm3vrBTDy9cm6fYyludI6znlxjmf2dXguXw1UZ0krzVnMKkXBMMb350alwiPEFbvbfSWx1vkxuXYvbZrHyTxAaiTkfvnIQ.png" id="48" name="Google Shape;48;p75"/>
          <p:cNvPicPr preferRelativeResize="0"/>
          <p:nvPr/>
        </p:nvPicPr>
        <p:blipFill rotWithShape="1">
          <a:blip r:embed="rId3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5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  <a:defRPr sz="36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" name="Google Shape;50;p75"/>
          <p:cNvSpPr txBox="1"/>
          <p:nvPr>
            <p:ph type="title"/>
          </p:nvPr>
        </p:nvSpPr>
        <p:spPr>
          <a:xfrm>
            <a:off x="1667275" y="2768225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Poppins Medium"/>
              <a:buNone/>
              <a:defRPr sz="8000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1" name="Google Shape;51;p75"/>
          <p:cNvSpPr txBox="1"/>
          <p:nvPr>
            <p:ph idx="2" type="subTitle"/>
          </p:nvPr>
        </p:nvSpPr>
        <p:spPr>
          <a:xfrm>
            <a:off x="1955250" y="68618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sz="3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4 - Image Right Small">
  <p:cSld name="CUSTOM_8_1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53" name="Google Shape;53;p70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0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Inter Light"/>
              <a:buNone/>
              <a:defRPr sz="25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" name="Google Shape;55;p70"/>
          <p:cNvSpPr/>
          <p:nvPr>
            <p:ph idx="2" type="pic"/>
          </p:nvPr>
        </p:nvSpPr>
        <p:spPr>
          <a:xfrm>
            <a:off x="14723000" y="2456475"/>
            <a:ext cx="8400300" cy="93906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70"/>
          <p:cNvSpPr txBox="1"/>
          <p:nvPr>
            <p:ph idx="3" type="body"/>
          </p:nvPr>
        </p:nvSpPr>
        <p:spPr>
          <a:xfrm>
            <a:off x="857575" y="8039750"/>
            <a:ext cx="9855600" cy="49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>
                <a:solidFill>
                  <a:srgbClr val="252629"/>
                </a:solidFill>
              </a:defRPr>
            </a:lvl1pPr>
            <a:lvl2pPr indent="-4191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pic>
        <p:nvPicPr>
          <p:cNvPr descr="Bild" id="57" name="Google Shape;5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0"/>
          <p:cNvSpPr txBox="1"/>
          <p:nvPr>
            <p:ph type="title"/>
          </p:nvPr>
        </p:nvSpPr>
        <p:spPr>
          <a:xfrm>
            <a:off x="857575" y="2704450"/>
            <a:ext cx="112563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rgbClr val="22222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59" name="Google Shape;59;p70"/>
          <p:cNvSpPr txBox="1"/>
          <p:nvPr>
            <p:ph idx="4" type="subTitle"/>
          </p:nvPr>
        </p:nvSpPr>
        <p:spPr>
          <a:xfrm>
            <a:off x="914400" y="6239350"/>
            <a:ext cx="9159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rgbClr val="25262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7631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Push">
  <p:cSld name="CUSTOM_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/>
          <p:nvPr/>
        </p:nvSpPr>
        <p:spPr>
          <a:xfrm>
            <a:off x="-154100" y="-54000"/>
            <a:ext cx="12268200" cy="13824000"/>
          </a:xfrm>
          <a:prstGeom prst="rect">
            <a:avLst/>
          </a:prstGeom>
          <a:solidFill>
            <a:srgbClr val="252629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2900"/>
              <a:buFont typeface="Inter"/>
              <a:buNone/>
            </a:pPr>
            <a:r>
              <a:t/>
            </a:r>
            <a:endParaRPr b="0" i="0" sz="2900" u="none" cap="none" strike="noStrike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VJazOxPGl449Pc328inEPJDbmCRBaljMQUSZbkHlhEsU_i5pGi5ewgGIjEg_nwXtIxlfkpGCgrf2gSnmk_5FmWmbXCgsxm3vrBTDy9cm6fYyludI6znlxjmf2dXguXw1UZ0krzVnMKkXBMMb350alwiPEFbvbfSWx1vkxuXYvbZrHyTxAaiTkfvnIQ.png" id="62" name="Google Shape;62;p63"/>
          <p:cNvPicPr preferRelativeResize="0"/>
          <p:nvPr/>
        </p:nvPicPr>
        <p:blipFill rotWithShape="1">
          <a:blip r:embed="rId2">
            <a:alphaModFix/>
          </a:blip>
          <a:srcRect b="36081" l="0" r="0" t="0"/>
          <a:stretch/>
        </p:blipFill>
        <p:spPr>
          <a:xfrm>
            <a:off x="1139325" y="764275"/>
            <a:ext cx="2478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63" name="Google Shape;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3"/>
          <p:cNvSpPr/>
          <p:nvPr>
            <p:ph idx="2" type="pic"/>
          </p:nvPr>
        </p:nvSpPr>
        <p:spPr>
          <a:xfrm>
            <a:off x="13144500" y="1250025"/>
            <a:ext cx="3282300" cy="32007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63"/>
          <p:cNvSpPr txBox="1"/>
          <p:nvPr>
            <p:ph idx="1" type="subTitle"/>
          </p:nvPr>
        </p:nvSpPr>
        <p:spPr>
          <a:xfrm>
            <a:off x="12857200" y="6342650"/>
            <a:ext cx="9932400" cy="6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>
            <p:ph type="title"/>
          </p:nvPr>
        </p:nvSpPr>
        <p:spPr>
          <a:xfrm>
            <a:off x="802325" y="2177325"/>
            <a:ext cx="10413000" cy="11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200"/>
              <a:buFont typeface="Poppins SemiBold"/>
              <a:buNone/>
              <a:defRPr sz="142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8280">
          <p15:clr>
            <a:srgbClr val="E46962"/>
          </p15:clr>
        </p15:guide>
        <p15:guide id="3" pos="1454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Water 1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F_Logo_granite.png" id="68" name="Google Shape;68;p101"/>
          <p:cNvPicPr preferRelativeResize="0"/>
          <p:nvPr/>
        </p:nvPicPr>
        <p:blipFill rotWithShape="1">
          <a:blip r:embed="rId2">
            <a:alphaModFix/>
          </a:blip>
          <a:srcRect b="39313" l="0" r="0" t="0"/>
          <a:stretch/>
        </p:blipFill>
        <p:spPr>
          <a:xfrm>
            <a:off x="1139325" y="766375"/>
            <a:ext cx="2478024" cy="361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" id="69" name="Google Shape;6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1550" y="796663"/>
            <a:ext cx="1572768" cy="3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18">
          <p15:clr>
            <a:srgbClr val="E46962"/>
          </p15:clr>
        </p15:guide>
        <p15:guide id="2" pos="1454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Poppins SemiBold"/>
              <a:buNone/>
              <a:defRPr b="0" i="0" sz="120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0" i="0" sz="7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831200" y="36828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Char char="●"/>
              <a:defRPr b="0" i="0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○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■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●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○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■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●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○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Inter"/>
              <a:buChar char="■"/>
              <a:defRPr b="0" i="0" sz="3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hyperlink" Target="https://docs.github.com/en/github/collaborating-with-issues-and-pull-requests/about-merge-conflict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hyperlink" Target="https://github.com/spiced-academy/da-vanilla-queries-protoco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30242986cab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197" y="2913236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0242986cab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8950" y="4944600"/>
            <a:ext cx="10185999" cy="54528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7" name="Google Shape;567;g30242986cab_0_124"/>
          <p:cNvSpPr txBox="1"/>
          <p:nvPr>
            <p:ph type="title"/>
          </p:nvPr>
        </p:nvSpPr>
        <p:spPr>
          <a:xfrm>
            <a:off x="1556425" y="2768238"/>
            <a:ext cx="46830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Branch</a:t>
            </a:r>
            <a:endParaRPr/>
          </a:p>
        </p:txBody>
      </p:sp>
      <p:sp>
        <p:nvSpPr>
          <p:cNvPr id="568" name="Google Shape;568;g30242986cab_0_124"/>
          <p:cNvSpPr txBox="1"/>
          <p:nvPr>
            <p:ph idx="2" type="subTitle"/>
          </p:nvPr>
        </p:nvSpPr>
        <p:spPr>
          <a:xfrm>
            <a:off x="2519875" y="4944600"/>
            <a:ext cx="10511700" cy="7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A branch: </a:t>
            </a:r>
            <a:r>
              <a:rPr lang="en"/>
              <a:t>Work in a parallel version without messing up original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Pull Request:</a:t>
            </a:r>
            <a:r>
              <a:rPr lang="en"/>
              <a:t> with main once everything is fine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Merge: </a:t>
            </a:r>
            <a:r>
              <a:rPr lang="en"/>
              <a:t>pull request once approved to combine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Main-branch:</a:t>
            </a:r>
            <a:r>
              <a:rPr lang="en"/>
              <a:t> (in the past called master)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center. Every branch should finally merge with main</a:t>
            </a:r>
            <a:endParaRPr/>
          </a:p>
        </p:txBody>
      </p:sp>
      <p:sp>
        <p:nvSpPr>
          <p:cNvPr id="569" name="Google Shape;569;g30242986cab_0_124"/>
          <p:cNvSpPr/>
          <p:nvPr/>
        </p:nvSpPr>
        <p:spPr>
          <a:xfrm>
            <a:off x="1846422" y="53687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g30242986cab_0_124"/>
          <p:cNvSpPr/>
          <p:nvPr/>
        </p:nvSpPr>
        <p:spPr>
          <a:xfrm>
            <a:off x="1846422" y="92066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g30242986cab_0_124"/>
          <p:cNvSpPr/>
          <p:nvPr/>
        </p:nvSpPr>
        <p:spPr>
          <a:xfrm>
            <a:off x="1846422" y="74538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2" name="Google Shape;572;g30242986cab_0_124"/>
          <p:cNvSpPr/>
          <p:nvPr/>
        </p:nvSpPr>
        <p:spPr>
          <a:xfrm>
            <a:off x="1846422" y="110354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3" name="Google Shape;573;g30242986cab_0_124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242986cab_0_137"/>
          <p:cNvSpPr/>
          <p:nvPr/>
        </p:nvSpPr>
        <p:spPr>
          <a:xfrm>
            <a:off x="1846422" y="55973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9" name="Google Shape;579;g30242986cab_0_137"/>
          <p:cNvSpPr/>
          <p:nvPr/>
        </p:nvSpPr>
        <p:spPr>
          <a:xfrm>
            <a:off x="1846422" y="94352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0" name="Google Shape;580;g30242986cab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5709" y="2950611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0242986cab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051" y="5027875"/>
            <a:ext cx="10934899" cy="18165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2" name="Google Shape;582;g30242986cab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48088" y="7184462"/>
            <a:ext cx="10669360" cy="64332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g30242986cab_0_137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584" name="Google Shape;584;g30242986cab_0_137"/>
          <p:cNvSpPr txBox="1"/>
          <p:nvPr>
            <p:ph type="title"/>
          </p:nvPr>
        </p:nvSpPr>
        <p:spPr>
          <a:xfrm>
            <a:off x="1583925" y="2793313"/>
            <a:ext cx="76764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Pull Request</a:t>
            </a:r>
            <a:endParaRPr/>
          </a:p>
        </p:txBody>
      </p:sp>
      <p:sp>
        <p:nvSpPr>
          <p:cNvPr id="585" name="Google Shape;585;g30242986cab_0_137"/>
          <p:cNvSpPr txBox="1"/>
          <p:nvPr>
            <p:ph idx="2" type="subTitle"/>
          </p:nvPr>
        </p:nvSpPr>
        <p:spPr>
          <a:xfrm>
            <a:off x="2547850" y="5186250"/>
            <a:ext cx="9700200" cy="7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request for changes to be included into the main branch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Notifies other team members that they need to review your changes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During review, you can discuss and review the potential changes with collaborators and add follow-up commits before your changes are merged into the main branch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586" name="Google Shape;586;g30242986cab_0_137"/>
          <p:cNvSpPr/>
          <p:nvPr/>
        </p:nvSpPr>
        <p:spPr>
          <a:xfrm>
            <a:off x="1846422" y="76824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242986cab_0_150"/>
          <p:cNvSpPr/>
          <p:nvPr/>
        </p:nvSpPr>
        <p:spPr>
          <a:xfrm>
            <a:off x="1846422" y="55895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g30242986cab_0_150"/>
          <p:cNvSpPr/>
          <p:nvPr/>
        </p:nvSpPr>
        <p:spPr>
          <a:xfrm>
            <a:off x="1846422" y="81320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3" name="Google Shape;593;g30242986cab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659" y="2936773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30242986cab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5086461"/>
            <a:ext cx="11075700" cy="651442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5" name="Google Shape;595;g30242986cab_0_150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596" name="Google Shape;596;g30242986cab_0_150"/>
          <p:cNvSpPr txBox="1"/>
          <p:nvPr>
            <p:ph type="title"/>
          </p:nvPr>
        </p:nvSpPr>
        <p:spPr>
          <a:xfrm>
            <a:off x="1509325" y="2768238"/>
            <a:ext cx="7494300" cy="18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Pull Request</a:t>
            </a:r>
            <a:endParaRPr/>
          </a:p>
        </p:txBody>
      </p:sp>
      <p:sp>
        <p:nvSpPr>
          <p:cNvPr id="597" name="Google Shape;597;g30242986cab_0_150"/>
          <p:cNvSpPr txBox="1"/>
          <p:nvPr>
            <p:ph idx="2" type="subTitle"/>
          </p:nvPr>
        </p:nvSpPr>
        <p:spPr>
          <a:xfrm>
            <a:off x="2488375" y="52629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First person does the pull request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Second person reviews and accepts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First person does squash and merge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And delete the branch-(you can review your own pull requests)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598" name="Google Shape;598;g30242986cab_0_150"/>
          <p:cNvSpPr/>
          <p:nvPr/>
        </p:nvSpPr>
        <p:spPr>
          <a:xfrm>
            <a:off x="1846422" y="68087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9" name="Google Shape;599;g30242986cab_0_150"/>
          <p:cNvSpPr/>
          <p:nvPr/>
        </p:nvSpPr>
        <p:spPr>
          <a:xfrm>
            <a:off x="1846422" y="95798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242986cab_0_217"/>
          <p:cNvSpPr/>
          <p:nvPr/>
        </p:nvSpPr>
        <p:spPr>
          <a:xfrm>
            <a:off x="1770222" y="63515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g30242986cab_0_217"/>
          <p:cNvSpPr/>
          <p:nvPr/>
        </p:nvSpPr>
        <p:spPr>
          <a:xfrm>
            <a:off x="1802585" y="76997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g30242986cab_0_217"/>
          <p:cNvSpPr/>
          <p:nvPr/>
        </p:nvSpPr>
        <p:spPr>
          <a:xfrm>
            <a:off x="1846422" y="93512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07" name="Google Shape;607;g30242986cab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1634" y="2704461"/>
            <a:ext cx="1501925" cy="1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0242986cab_0_217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609" name="Google Shape;609;g30242986cab_0_217"/>
          <p:cNvSpPr txBox="1"/>
          <p:nvPr>
            <p:ph type="title"/>
          </p:nvPr>
        </p:nvSpPr>
        <p:spPr>
          <a:xfrm>
            <a:off x="1483000" y="2752500"/>
            <a:ext cx="13422900" cy="26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Merge Conflicts</a:t>
            </a:r>
            <a:endParaRPr/>
          </a:p>
        </p:txBody>
      </p:sp>
      <p:sp>
        <p:nvSpPr>
          <p:cNvPr id="610" name="Google Shape;610;g30242986cab_0_217"/>
          <p:cNvSpPr txBox="1"/>
          <p:nvPr>
            <p:ph idx="2" type="subTitle"/>
          </p:nvPr>
        </p:nvSpPr>
        <p:spPr>
          <a:xfrm>
            <a:off x="2522950" y="6045775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700">
                <a:latin typeface="Inter"/>
                <a:ea typeface="Inter"/>
                <a:cs typeface="Inter"/>
                <a:sym typeface="Inter"/>
              </a:rPr>
              <a:t>according to </a:t>
            </a:r>
            <a:r>
              <a:rPr lang="en" sz="3700" u="sng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37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7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700">
                <a:solidFill>
                  <a:srgbClr val="252629"/>
                </a:solidFill>
                <a:latin typeface="Inter"/>
                <a:ea typeface="Inter"/>
                <a:cs typeface="Inter"/>
                <a:sym typeface="Inter"/>
              </a:rPr>
              <a:t>happen when you merge branches that have competing commits</a:t>
            </a:r>
            <a:endParaRPr sz="3700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700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</a:pPr>
            <a:r>
              <a:rPr lang="en" sz="3700">
                <a:latin typeface="Inter"/>
                <a:ea typeface="Inter"/>
                <a:cs typeface="Inter"/>
                <a:sym typeface="Inter"/>
              </a:rPr>
              <a:t>Git needs your help to decide which changes to incorporate in the final merge</a:t>
            </a:r>
            <a:endParaRPr sz="37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t/>
            </a:r>
            <a:endParaRPr sz="3700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</a:pPr>
            <a:r>
              <a:t/>
            </a:r>
            <a:endParaRPr sz="37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700">
              <a:solidFill>
                <a:srgbClr val="25262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30242986cab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3284" y="2768236"/>
            <a:ext cx="1501925" cy="1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30242986cab_0_192"/>
          <p:cNvSpPr txBox="1"/>
          <p:nvPr/>
        </p:nvSpPr>
        <p:spPr>
          <a:xfrm>
            <a:off x="13658144" y="5535683"/>
            <a:ext cx="82401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3000" u="none" cap="none" strike="noStrike">
                <a:solidFill>
                  <a:srgbClr val="163251"/>
                </a:solidFill>
                <a:latin typeface="Inter"/>
                <a:ea typeface="Inter"/>
                <a:cs typeface="Inter"/>
                <a:sym typeface="Inter"/>
              </a:rPr>
              <a:t>Template:</a:t>
            </a:r>
            <a:r>
              <a:rPr b="0" i="0" lang="en" sz="4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" sz="295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https://github.com/spiced-academy/da-vanilla-queries-protocol</a:t>
            </a:r>
            <a:endParaRPr b="0" i="0" sz="48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g30242986cab_0_192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618" name="Google Shape;618;g30242986cab_0_192"/>
          <p:cNvSpPr txBox="1"/>
          <p:nvPr>
            <p:ph type="title"/>
          </p:nvPr>
        </p:nvSpPr>
        <p:spPr>
          <a:xfrm>
            <a:off x="1535650" y="2768225"/>
            <a:ext cx="8916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Protocol Process</a:t>
            </a:r>
            <a:endParaRPr/>
          </a:p>
        </p:txBody>
      </p:sp>
      <p:sp>
        <p:nvSpPr>
          <p:cNvPr id="619" name="Google Shape;619;g30242986cab_0_192"/>
          <p:cNvSpPr txBox="1"/>
          <p:nvPr>
            <p:ph idx="2" type="subTitle"/>
          </p:nvPr>
        </p:nvSpPr>
        <p:spPr>
          <a:xfrm>
            <a:off x="1802575" y="5387600"/>
            <a:ext cx="104526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Class is required to write a protocol for each day.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Workflow: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Students take turns being the note taker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/>
              <a:t>At the end of each day, the person whose turn it is should: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Create a new branch in the protocol repo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Create a new markdown document and complete draft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Create a pull request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In the daily review the following morning: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Whole class reviews (verbally), adds content questions and recommends changes (via branch)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Pull request is updated with new commits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A couple people ‘Approve’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Char char="-"/>
            </a:pPr>
            <a:r>
              <a:rPr lang="en" sz="3000"/>
              <a:t>Writer merges and deletes branch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b70bce804_1_0"/>
          <p:cNvSpPr txBox="1"/>
          <p:nvPr>
            <p:ph type="title"/>
          </p:nvPr>
        </p:nvSpPr>
        <p:spPr>
          <a:xfrm>
            <a:off x="1667275" y="1379575"/>
            <a:ext cx="13422900" cy="1744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By Step </a:t>
            </a:r>
            <a:endParaRPr/>
          </a:p>
        </p:txBody>
      </p:sp>
      <p:sp>
        <p:nvSpPr>
          <p:cNvPr id="625" name="Google Shape;625;g35b70bce804_1_0"/>
          <p:cNvSpPr txBox="1"/>
          <p:nvPr>
            <p:ph idx="2" type="subTitle"/>
          </p:nvPr>
        </p:nvSpPr>
        <p:spPr>
          <a:xfrm>
            <a:off x="2003975" y="3699900"/>
            <a:ext cx="14906100" cy="63162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your repository’s main page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your repo: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https://github.com/neuefische/da-protocol-nf-da-onl-en-270525</a:t>
            </a:r>
            <a:endParaRPr sz="3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Click the branch selector (top-left, says </a:t>
            </a:r>
            <a:r>
              <a:rPr b="1"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it, and you’ll see an input field that lets you type a branch name.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your new branch name (e.g. </a:t>
            </a:r>
            <a: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day_01_protocol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will say: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"Create branch: day_01_protocol from ‘main’”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✅ click that!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🎉 Now you’re on your new branch.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Click “Add file” → “Create new file”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your new file something like: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day_01_protocol.md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b70bce804_1_7"/>
          <p:cNvSpPr txBox="1"/>
          <p:nvPr>
            <p:ph idx="2" type="subTitle"/>
          </p:nvPr>
        </p:nvSpPr>
        <p:spPr>
          <a:xfrm>
            <a:off x="1394900" y="2059975"/>
            <a:ext cx="10452600" cy="6429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your content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your notes or daily review in Markdown format.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Scroll down and commit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message like: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"Create day_01_protocol.md"</a:t>
            </a:r>
            <a:b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3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Select: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☑️ </a:t>
            </a:r>
            <a: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Commit directly to the day_01_protocol branch</a:t>
            </a:r>
            <a:br>
              <a:rPr lang="en" sz="3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30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Create a Pull Request</a:t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that your branch has a new file, click </a:t>
            </a: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"Compare &amp; pull request"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description and submit the pull request for review (if needed).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the branch after merging to main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242986cab_0_178"/>
          <p:cNvSpPr/>
          <p:nvPr/>
        </p:nvSpPr>
        <p:spPr>
          <a:xfrm>
            <a:off x="1846422" y="58181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6" name="Google Shape;636;g30242986cab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084" y="2911423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30242986cab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0" y="10245254"/>
            <a:ext cx="10722299" cy="354232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8" name="Google Shape;638;g30242986cab_0_178"/>
          <p:cNvGrpSpPr/>
          <p:nvPr/>
        </p:nvGrpSpPr>
        <p:grpSpPr>
          <a:xfrm>
            <a:off x="13869049" y="2106531"/>
            <a:ext cx="7368203" cy="3790511"/>
            <a:chOff x="13869049" y="2106531"/>
            <a:chExt cx="7368203" cy="3790511"/>
          </a:xfrm>
        </p:grpSpPr>
        <p:pic>
          <p:nvPicPr>
            <p:cNvPr id="639" name="Google Shape;639;g30242986cab_0_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69049" y="2106531"/>
              <a:ext cx="7368203" cy="3790511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40" name="Google Shape;640;g30242986cab_0_178"/>
            <p:cNvSpPr/>
            <p:nvPr/>
          </p:nvSpPr>
          <p:spPr>
            <a:xfrm>
              <a:off x="18754245" y="3119026"/>
              <a:ext cx="2482993" cy="740427"/>
            </a:xfrm>
            <a:custGeom>
              <a:rect b="b" l="l" r="r" t="t"/>
              <a:pathLst>
                <a:path extrusionOk="0" h="33597" w="106407">
                  <a:moveTo>
                    <a:pt x="42466" y="7791"/>
                  </a:moveTo>
                  <a:cubicBezTo>
                    <a:pt x="32368" y="4905"/>
                    <a:pt x="20520" y="3445"/>
                    <a:pt x="10959" y="7791"/>
                  </a:cubicBezTo>
                  <a:cubicBezTo>
                    <a:pt x="6482" y="9826"/>
                    <a:pt x="2949" y="17273"/>
                    <a:pt x="5479" y="21490"/>
                  </a:cubicBezTo>
                  <a:cubicBezTo>
                    <a:pt x="7011" y="24043"/>
                    <a:pt x="10401" y="24859"/>
                    <a:pt x="13014" y="26284"/>
                  </a:cubicBezTo>
                  <a:cubicBezTo>
                    <a:pt x="28975" y="34989"/>
                    <a:pt x="48943" y="33134"/>
                    <a:pt x="67124" y="33134"/>
                  </a:cubicBezTo>
                  <a:cubicBezTo>
                    <a:pt x="77235" y="33134"/>
                    <a:pt x="87410" y="31982"/>
                    <a:pt x="97262" y="29709"/>
                  </a:cubicBezTo>
                  <a:cubicBezTo>
                    <a:pt x="100547" y="28951"/>
                    <a:pt x="105689" y="28252"/>
                    <a:pt x="106166" y="24915"/>
                  </a:cubicBezTo>
                  <a:cubicBezTo>
                    <a:pt x="108093" y="11426"/>
                    <a:pt x="84596" y="6354"/>
                    <a:pt x="71234" y="3681"/>
                  </a:cubicBezTo>
                  <a:cubicBezTo>
                    <a:pt x="47941" y="-978"/>
                    <a:pt x="23657" y="-523"/>
                    <a:pt x="0" y="1626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accent2">
                  <a:alpha val="4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1" name="Google Shape;641;g30242986cab_0_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000" y="5778088"/>
            <a:ext cx="10722301" cy="455958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g30242986cab_0_178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643" name="Google Shape;643;g30242986cab_0_178"/>
          <p:cNvSpPr txBox="1"/>
          <p:nvPr>
            <p:ph type="title"/>
          </p:nvPr>
        </p:nvSpPr>
        <p:spPr>
          <a:xfrm>
            <a:off x="1509300" y="2768238"/>
            <a:ext cx="50196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644" name="Google Shape;644;g30242986cab_0_178"/>
          <p:cNvSpPr txBox="1"/>
          <p:nvPr>
            <p:ph idx="2" type="subTitle"/>
          </p:nvPr>
        </p:nvSpPr>
        <p:spPr>
          <a:xfrm>
            <a:off x="2801275" y="5510550"/>
            <a:ext cx="78345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100">
                <a:solidFill>
                  <a:srgbClr val="163251"/>
                </a:solidFill>
                <a:latin typeface="Inter"/>
                <a:ea typeface="Inter"/>
                <a:cs typeface="Inter"/>
                <a:sym typeface="Inter"/>
              </a:rPr>
              <a:t>Go back to previous versions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lang="en" sz="3700">
                <a:solidFill>
                  <a:srgbClr val="252629"/>
                </a:solidFill>
                <a:latin typeface="Inter"/>
                <a:ea typeface="Inter"/>
                <a:cs typeface="Inter"/>
                <a:sym typeface="Inter"/>
              </a:rPr>
              <a:t>Look, who added what when</a:t>
            </a:r>
            <a:endParaRPr sz="37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645" name="Google Shape;645;g30242986cab_0_178"/>
          <p:cNvSpPr/>
          <p:nvPr/>
        </p:nvSpPr>
        <p:spPr>
          <a:xfrm>
            <a:off x="1846422" y="71897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"/>
          <p:cNvSpPr txBox="1"/>
          <p:nvPr>
            <p:ph type="title"/>
          </p:nvPr>
        </p:nvSpPr>
        <p:spPr>
          <a:xfrm>
            <a:off x="5113050" y="5266800"/>
            <a:ext cx="13909800" cy="4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Introduction to Github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"/>
          <p:cNvSpPr txBox="1"/>
          <p:nvPr>
            <p:ph type="title"/>
          </p:nvPr>
        </p:nvSpPr>
        <p:spPr>
          <a:xfrm>
            <a:off x="844650" y="1784900"/>
            <a:ext cx="10525500" cy="72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Why, What, How?</a:t>
            </a:r>
            <a:endParaRPr/>
          </a:p>
        </p:txBody>
      </p:sp>
      <p:sp>
        <p:nvSpPr>
          <p:cNvPr id="473" name="Google Shape;473;p11"/>
          <p:cNvSpPr txBox="1"/>
          <p:nvPr/>
        </p:nvSpPr>
        <p:spPr>
          <a:xfrm>
            <a:off x="13479925" y="3219800"/>
            <a:ext cx="9670500" cy="8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fontScale="5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56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Why:</a:t>
            </a:r>
            <a:r>
              <a:rPr b="0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GitHub is the world's largest software development platform</a:t>
            </a:r>
            <a:endParaRPr b="0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56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What:</a:t>
            </a:r>
            <a:r>
              <a:rPr b="1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Learn how to use GitHub as Version Control System to collaboratively work together with other programmers</a:t>
            </a:r>
            <a:endParaRPr b="0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56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How: </a:t>
            </a:r>
            <a:br>
              <a:rPr b="0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b="0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 to know GitHub in the Browser (today)</a:t>
            </a:r>
            <a:endParaRPr b="0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997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Inter"/>
              <a:buAutoNum type="alphaLcPeriod"/>
            </a:pPr>
            <a:r>
              <a:rPr b="0" i="0" lang="en" sz="4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repository for daily protocols</a:t>
            </a:r>
            <a:endParaRPr b="0" i="0" sz="4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997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Inter"/>
              <a:buAutoNum type="alphaLcPeriod"/>
            </a:pPr>
            <a:r>
              <a:rPr b="0" i="0" lang="en" sz="4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markdown file</a:t>
            </a:r>
            <a:endParaRPr b="0" i="0" sz="4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9973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Inter"/>
              <a:buAutoNum type="alphaLcPeriod"/>
            </a:pPr>
            <a:r>
              <a:rPr b="0" i="0" lang="en" sz="4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branches and Pull requests</a:t>
            </a:r>
            <a:br>
              <a:rPr b="0" i="0" lang="en" sz="4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b="0" i="0" sz="4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b="0" i="0" lang="en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Learn how to sync your local machine with git command line tools and GitHub (later)</a:t>
            </a:r>
            <a:endParaRPr b="0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/>
        </p:nvSpPr>
        <p:spPr>
          <a:xfrm>
            <a:off x="2602402" y="4869525"/>
            <a:ext cx="20863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Cloud storage for code with ‘git’ version control system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1922622" y="50234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1922622" y="60668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1922622" y="71680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2" name="Google Shape;482;p37"/>
          <p:cNvSpPr/>
          <p:nvPr/>
        </p:nvSpPr>
        <p:spPr>
          <a:xfrm>
            <a:off x="1901822" y="82692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2602400" y="5951475"/>
            <a:ext cx="12889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Collaborate effectively online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2602397" y="8115375"/>
            <a:ext cx="15984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Follow others, find and star interesting repositories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2602401" y="7033425"/>
            <a:ext cx="15180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Open-source community and contribution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6" name="Google Shape;486;p37"/>
          <p:cNvSpPr txBox="1"/>
          <p:nvPr/>
        </p:nvSpPr>
        <p:spPr>
          <a:xfrm>
            <a:off x="2602402" y="9068300"/>
            <a:ext cx="21518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Show others what you did, invite to collaborate and collaborate yourself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7" name="Google Shape;487;p37"/>
          <p:cNvSpPr/>
          <p:nvPr/>
        </p:nvSpPr>
        <p:spPr>
          <a:xfrm>
            <a:off x="1922622" y="92222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8" name="Google Shape;488;p37"/>
          <p:cNvSpPr/>
          <p:nvPr/>
        </p:nvSpPr>
        <p:spPr>
          <a:xfrm>
            <a:off x="1922622" y="102656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9" name="Google Shape;489;p37"/>
          <p:cNvSpPr/>
          <p:nvPr/>
        </p:nvSpPr>
        <p:spPr>
          <a:xfrm>
            <a:off x="1901822" y="113861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2602400" y="10150250"/>
            <a:ext cx="20387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Demonstrate that you are actively working on projects</a:t>
            </a:r>
            <a:endParaRPr b="0" i="0" sz="3600" u="none" cap="none" strike="noStrike">
              <a:solidFill>
                <a:srgbClr val="2526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2602397" y="11232200"/>
            <a:ext cx="14347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Version control system</a:t>
            </a:r>
            <a:endParaRPr b="0" i="0" sz="3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92" name="Google Shape;4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7534" y="2488686"/>
            <a:ext cx="1501925" cy="1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7"/>
          <p:cNvSpPr txBox="1"/>
          <p:nvPr>
            <p:ph idx="4294967295" type="title"/>
          </p:nvPr>
        </p:nvSpPr>
        <p:spPr>
          <a:xfrm>
            <a:off x="1093030" y="1947675"/>
            <a:ext cx="15796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" sz="3700">
                <a:solidFill>
                  <a:srgbClr val="FF5A36"/>
                </a:solidFill>
                <a:latin typeface="Poppins"/>
                <a:ea typeface="Poppins"/>
                <a:cs typeface="Poppins"/>
                <a:sym typeface="Poppins"/>
              </a:rPr>
              <a:t>Git</a:t>
            </a:r>
            <a:endParaRPr b="0" sz="3700">
              <a:solidFill>
                <a:srgbClr val="FF5A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37"/>
          <p:cNvSpPr txBox="1"/>
          <p:nvPr>
            <p:ph type="title"/>
          </p:nvPr>
        </p:nvSpPr>
        <p:spPr>
          <a:xfrm>
            <a:off x="1667225" y="2488675"/>
            <a:ext cx="90069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What is Github?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0242986cab_0_20"/>
          <p:cNvSpPr txBox="1"/>
          <p:nvPr/>
        </p:nvSpPr>
        <p:spPr>
          <a:xfrm>
            <a:off x="1825626" y="4843199"/>
            <a:ext cx="10575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4500" u="none" cap="none" strike="noStrike">
                <a:solidFill>
                  <a:srgbClr val="25262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 GitHub, Git repositories are hosted</a:t>
            </a:r>
            <a:endParaRPr b="0" i="0" sz="45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00" name="Google Shape;500;g30242986cab_0_20"/>
          <p:cNvSpPr/>
          <p:nvPr/>
        </p:nvSpPr>
        <p:spPr>
          <a:xfrm>
            <a:off x="1846422" y="60668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g30242986cab_0_20"/>
          <p:cNvSpPr/>
          <p:nvPr/>
        </p:nvSpPr>
        <p:spPr>
          <a:xfrm>
            <a:off x="1846422" y="71680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2" name="Google Shape;502;g30242986cab_0_20"/>
          <p:cNvSpPr/>
          <p:nvPr/>
        </p:nvSpPr>
        <p:spPr>
          <a:xfrm>
            <a:off x="1825622" y="82692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3" name="Google Shape;503;g30242986cab_0_20"/>
          <p:cNvSpPr txBox="1"/>
          <p:nvPr/>
        </p:nvSpPr>
        <p:spPr>
          <a:xfrm>
            <a:off x="2526200" y="5951475"/>
            <a:ext cx="178518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"/>
                <a:ea typeface="Poppins"/>
                <a:cs typeface="Poppins"/>
                <a:sym typeface="Poppins"/>
              </a:rPr>
              <a:t>Collaborators can store files belonging to one (or several) project in a repository</a:t>
            </a:r>
            <a:endParaRPr b="0" i="0" sz="3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g30242986cab_0_20"/>
          <p:cNvSpPr txBox="1"/>
          <p:nvPr/>
        </p:nvSpPr>
        <p:spPr>
          <a:xfrm>
            <a:off x="2526201" y="8115375"/>
            <a:ext cx="19941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"/>
                <a:ea typeface="Poppins"/>
                <a:cs typeface="Poppins"/>
                <a:sym typeface="Poppins"/>
              </a:rPr>
              <a:t>Repositories can be publicly available or only to its collaborators</a:t>
            </a:r>
            <a:endParaRPr b="0" i="0" sz="3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g30242986cab_0_20"/>
          <p:cNvSpPr txBox="1"/>
          <p:nvPr/>
        </p:nvSpPr>
        <p:spPr>
          <a:xfrm>
            <a:off x="2526201" y="7033425"/>
            <a:ext cx="15180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"/>
                <a:ea typeface="Poppins"/>
                <a:cs typeface="Poppins"/>
                <a:sym typeface="Poppins"/>
              </a:rPr>
              <a:t>Repositories can belong to individuals or organizations</a:t>
            </a:r>
            <a:endParaRPr b="0" i="0" sz="3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g30242986cab_0_20"/>
          <p:cNvSpPr txBox="1"/>
          <p:nvPr/>
        </p:nvSpPr>
        <p:spPr>
          <a:xfrm>
            <a:off x="2526202" y="9132813"/>
            <a:ext cx="21518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"/>
                <a:ea typeface="Poppins"/>
                <a:cs typeface="Poppins"/>
                <a:sym typeface="Poppins"/>
              </a:rPr>
              <a:t>Administrators can manage access to repositories for individuals and teams</a:t>
            </a:r>
            <a:endParaRPr b="0" i="0" sz="3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g30242986cab_0_20"/>
          <p:cNvSpPr/>
          <p:nvPr/>
        </p:nvSpPr>
        <p:spPr>
          <a:xfrm>
            <a:off x="1846422" y="922221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8" name="Google Shape;508;g30242986cab_0_20"/>
          <p:cNvSpPr/>
          <p:nvPr/>
        </p:nvSpPr>
        <p:spPr>
          <a:xfrm>
            <a:off x="1846422" y="102656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g30242986cab_0_20"/>
          <p:cNvSpPr txBox="1"/>
          <p:nvPr/>
        </p:nvSpPr>
        <p:spPr>
          <a:xfrm>
            <a:off x="2526200" y="10150250"/>
            <a:ext cx="20387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252629"/>
                </a:solidFill>
                <a:latin typeface="Poppins"/>
                <a:ea typeface="Poppins"/>
                <a:cs typeface="Poppins"/>
                <a:sym typeface="Poppins"/>
              </a:rPr>
              <a:t>GitHub simplyfies Project Management via project boards</a:t>
            </a:r>
            <a:endParaRPr b="0" i="0" sz="3600" u="none" cap="none" strike="noStrike">
              <a:solidFill>
                <a:srgbClr val="25262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g30242986cab_0_20"/>
          <p:cNvSpPr txBox="1"/>
          <p:nvPr/>
        </p:nvSpPr>
        <p:spPr>
          <a:xfrm>
            <a:off x="1160625" y="11421200"/>
            <a:ext cx="1446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Git = </a:t>
            </a:r>
            <a:r>
              <a:rPr b="0" i="0" lang="en" sz="2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Version Control System</a:t>
            </a:r>
            <a:endParaRPr b="0" i="0" sz="27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GitHub =</a:t>
            </a:r>
            <a:r>
              <a:rPr b="0" i="0" lang="en" sz="2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Git repository hosting service, provides web-based GUI</a:t>
            </a:r>
            <a:endParaRPr b="0" i="0" sz="27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1" name="Google Shape;511;g30242986ca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9784" y="2866123"/>
            <a:ext cx="1501925" cy="1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0242986cab_0_20"/>
          <p:cNvSpPr txBox="1"/>
          <p:nvPr>
            <p:ph idx="4294967295" type="title"/>
          </p:nvPr>
        </p:nvSpPr>
        <p:spPr>
          <a:xfrm>
            <a:off x="1093030" y="1947675"/>
            <a:ext cx="15796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" sz="3700">
                <a:solidFill>
                  <a:srgbClr val="FF5A36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endParaRPr b="0" sz="3700">
              <a:solidFill>
                <a:srgbClr val="FF5A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g30242986cab_0_20"/>
          <p:cNvSpPr txBox="1"/>
          <p:nvPr>
            <p:ph type="title"/>
          </p:nvPr>
        </p:nvSpPr>
        <p:spPr>
          <a:xfrm>
            <a:off x="1667275" y="2768225"/>
            <a:ext cx="12022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What does GitHub do?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242986cab_0_39"/>
          <p:cNvSpPr txBox="1"/>
          <p:nvPr/>
        </p:nvSpPr>
        <p:spPr>
          <a:xfrm>
            <a:off x="2522943" y="4869525"/>
            <a:ext cx="11075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 GitHub, create a new repo(sitory) = storage location for software (files, code , notebooks , </a:t>
            </a:r>
            <a:r>
              <a:rPr lang="en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…)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9" name="Google Shape;519;g30242986cab_0_39"/>
          <p:cNvSpPr/>
          <p:nvPr/>
        </p:nvSpPr>
        <p:spPr>
          <a:xfrm>
            <a:off x="1846422" y="50234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g30242986cab_0_39"/>
          <p:cNvSpPr/>
          <p:nvPr/>
        </p:nvSpPr>
        <p:spPr>
          <a:xfrm>
            <a:off x="1846422" y="63515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1" name="Google Shape;521;g30242986cab_0_39"/>
          <p:cNvSpPr/>
          <p:nvPr/>
        </p:nvSpPr>
        <p:spPr>
          <a:xfrm>
            <a:off x="1802585" y="7928361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g30242986cab_0_39"/>
          <p:cNvSpPr/>
          <p:nvPr/>
        </p:nvSpPr>
        <p:spPr>
          <a:xfrm>
            <a:off x="1846422" y="93512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g30242986cab_0_39"/>
          <p:cNvSpPr txBox="1"/>
          <p:nvPr/>
        </p:nvSpPr>
        <p:spPr>
          <a:xfrm>
            <a:off x="2522942" y="6236175"/>
            <a:ext cx="6842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Choose “Add a README.md file”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g30242986cab_0_39"/>
          <p:cNvSpPr txBox="1"/>
          <p:nvPr/>
        </p:nvSpPr>
        <p:spPr>
          <a:xfrm>
            <a:off x="2543740" y="9197325"/>
            <a:ext cx="8485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Automatically displayed on the front page of repository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g30242986cab_0_39"/>
          <p:cNvSpPr txBox="1"/>
          <p:nvPr/>
        </p:nvSpPr>
        <p:spPr>
          <a:xfrm>
            <a:off x="2543754" y="7716750"/>
            <a:ext cx="9291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Markdown file containing a description of the repository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g30242986cab_0_39"/>
          <p:cNvSpPr txBox="1"/>
          <p:nvPr/>
        </p:nvSpPr>
        <p:spPr>
          <a:xfrm>
            <a:off x="2505400" y="10614525"/>
            <a:ext cx="11423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629"/>
              </a:buClr>
              <a:buSzPts val="1600"/>
              <a:buFont typeface="Inter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Leave “Add .gitignore” and “Add a licence” out for now ...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g30242986cab_0_39"/>
          <p:cNvSpPr/>
          <p:nvPr/>
        </p:nvSpPr>
        <p:spPr>
          <a:xfrm>
            <a:off x="1825622" y="107684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8" name="Google Shape;528;g30242986cab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0072" y="2844011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30242986cab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62575" y="2295188"/>
            <a:ext cx="7244582" cy="35317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0" name="Google Shape;530;g30242986cab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28320" y="5767225"/>
            <a:ext cx="8675725" cy="75912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g30242986cab_0_39"/>
          <p:cNvSpPr txBox="1"/>
          <p:nvPr>
            <p:ph idx="4294967295" type="title"/>
          </p:nvPr>
        </p:nvSpPr>
        <p:spPr>
          <a:xfrm>
            <a:off x="1093030" y="1947675"/>
            <a:ext cx="15796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" sz="3700">
                <a:solidFill>
                  <a:srgbClr val="FF5A36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endParaRPr b="0" sz="3700">
              <a:solidFill>
                <a:srgbClr val="FF5A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2" name="Google Shape;532;g30242986cab_0_39"/>
          <p:cNvSpPr txBox="1"/>
          <p:nvPr>
            <p:ph type="title"/>
          </p:nvPr>
        </p:nvSpPr>
        <p:spPr>
          <a:xfrm>
            <a:off x="1504400" y="2768325"/>
            <a:ext cx="92910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Let’s get started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30242986cab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959" y="2542248"/>
            <a:ext cx="1501925" cy="15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0242986cab_0_95"/>
          <p:cNvSpPr txBox="1"/>
          <p:nvPr/>
        </p:nvSpPr>
        <p:spPr>
          <a:xfrm>
            <a:off x="1825625" y="5249000"/>
            <a:ext cx="111210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some files, upload a picture (any) to your repository 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g30242986cab_0_95"/>
          <p:cNvSpPr txBox="1"/>
          <p:nvPr/>
        </p:nvSpPr>
        <p:spPr>
          <a:xfrm>
            <a:off x="1825625" y="6917925"/>
            <a:ext cx="10883100" cy="47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 a new markdown file - chose a name and as an extension simply use “.md”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●"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Assignment: Write some text including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○"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headings of different levels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○"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 image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561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Char char="○"/>
            </a:pPr>
            <a:r>
              <a:rPr b="0" i="0" lang="en" sz="3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link to your favorite website</a:t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0" name="Google Shape;540;g30242986cab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52657" y="2326875"/>
            <a:ext cx="5917634" cy="308249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g30242986cab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58400" y="6511202"/>
            <a:ext cx="6872050" cy="480099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0242986cab_0_95"/>
          <p:cNvSpPr txBox="1"/>
          <p:nvPr>
            <p:ph idx="4294967295" type="title"/>
          </p:nvPr>
        </p:nvSpPr>
        <p:spPr>
          <a:xfrm>
            <a:off x="1093030" y="1947675"/>
            <a:ext cx="15796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" sz="3700">
                <a:solidFill>
                  <a:srgbClr val="FF5A36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endParaRPr b="0" sz="3700">
              <a:solidFill>
                <a:srgbClr val="FF5A3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g30242986cab_0_95"/>
          <p:cNvSpPr txBox="1"/>
          <p:nvPr>
            <p:ph type="title"/>
          </p:nvPr>
        </p:nvSpPr>
        <p:spPr>
          <a:xfrm>
            <a:off x="1504400" y="2768325"/>
            <a:ext cx="92910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Let’s get started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35cf8bf5ce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551" y="1276000"/>
            <a:ext cx="19642399" cy="1190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242986cab_0_78"/>
          <p:cNvSpPr/>
          <p:nvPr/>
        </p:nvSpPr>
        <p:spPr>
          <a:xfrm>
            <a:off x="1846422" y="558958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4" name="Google Shape;554;g30242986cab_0_78"/>
          <p:cNvSpPr/>
          <p:nvPr/>
        </p:nvSpPr>
        <p:spPr>
          <a:xfrm>
            <a:off x="1846422" y="85130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5" name="Google Shape;555;g30242986cab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584" y="2976248"/>
            <a:ext cx="1501925" cy="15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30242986cab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7974" y="5084537"/>
            <a:ext cx="9117350" cy="575627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30242986cab_0_78"/>
          <p:cNvSpPr txBox="1"/>
          <p:nvPr>
            <p:ph idx="1" type="subTitle"/>
          </p:nvPr>
        </p:nvSpPr>
        <p:spPr>
          <a:xfrm>
            <a:off x="901475" y="2106525"/>
            <a:ext cx="10722300" cy="1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Let’s get started!</a:t>
            </a:r>
            <a:endParaRPr/>
          </a:p>
        </p:txBody>
      </p:sp>
      <p:sp>
        <p:nvSpPr>
          <p:cNvPr id="558" name="Google Shape;558;g30242986cab_0_78"/>
          <p:cNvSpPr txBox="1"/>
          <p:nvPr>
            <p:ph type="title"/>
          </p:nvPr>
        </p:nvSpPr>
        <p:spPr>
          <a:xfrm>
            <a:off x="1539325" y="2853925"/>
            <a:ext cx="4779000" cy="17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Commit</a:t>
            </a:r>
            <a:endParaRPr/>
          </a:p>
        </p:txBody>
      </p:sp>
      <p:sp>
        <p:nvSpPr>
          <p:cNvPr id="559" name="Google Shape;559;g30242986cab_0_78"/>
          <p:cNvSpPr txBox="1"/>
          <p:nvPr>
            <p:ph idx="2" type="subTitle"/>
          </p:nvPr>
        </p:nvSpPr>
        <p:spPr>
          <a:xfrm>
            <a:off x="2488375" y="5352650"/>
            <a:ext cx="97035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 new version of the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All the previous code with your changes included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Help your collaborators with a meaningful name and description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560" name="Google Shape;560;g30242986cab_0_78"/>
          <p:cNvSpPr/>
          <p:nvPr/>
        </p:nvSpPr>
        <p:spPr>
          <a:xfrm>
            <a:off x="1846422" y="6989036"/>
            <a:ext cx="423300" cy="423300"/>
          </a:xfrm>
          <a:prstGeom prst="ellipse">
            <a:avLst/>
          </a:prstGeom>
          <a:solidFill>
            <a:srgbClr val="823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FD9E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FxSA Compatible">
  <a:themeElements>
    <a:clrScheme name="Simple Light">
      <a:dk1>
        <a:srgbClr val="252629"/>
      </a:dk1>
      <a:lt1>
        <a:srgbClr val="3D3D3D"/>
      </a:lt1>
      <a:dk2>
        <a:srgbClr val="595959"/>
      </a:dk2>
      <a:lt2>
        <a:srgbClr val="E4E8F0"/>
      </a:lt2>
      <a:accent1>
        <a:srgbClr val="FF4A11"/>
      </a:accent1>
      <a:accent2>
        <a:srgbClr val="8236FF"/>
      </a:accent2>
      <a:accent3>
        <a:srgbClr val="F3F5F9"/>
      </a:accent3>
      <a:accent4>
        <a:srgbClr val="FFFFFF"/>
      </a:accent4>
      <a:accent5>
        <a:srgbClr val="2E016D"/>
      </a:accent5>
      <a:accent6>
        <a:srgbClr val="FFB7A0"/>
      </a:accent6>
      <a:hlink>
        <a:srgbClr val="FF4A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